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228230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1246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879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7380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7375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81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6375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5020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490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1"/>
        </a:solidFill>
        <a:effectLst/>
      </p:bgPr>
    </p:bg>
    <p:spTree>
      <p:nvGrpSpPr>
        <p:cNvPr id="1" name="Shape 11"/>
        <p:cNvGrpSpPr/>
        <p:nvPr/>
      </p:nvGrpSpPr>
      <p:grpSpPr>
        <a:xfrm>
          <a:off x="0" y="0"/>
          <a:ext cx="0" cy="0"/>
          <a:chOff x="0" y="0"/>
          <a:chExt cx="0" cy="0"/>
        </a:xfrm>
      </p:grpSpPr>
      <p:sp>
        <p:nvSpPr>
          <p:cNvPr id="12" name="Shape 12"/>
          <p:cNvSpPr/>
          <p:nvPr/>
        </p:nvSpPr>
        <p:spPr>
          <a:xfrm>
            <a:off x="0" y="0"/>
            <a:ext cx="12192000" cy="68580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3" name="Shape 13"/>
          <p:cNvSpPr txBox="1">
            <a:spLocks noGrp="1"/>
          </p:cNvSpPr>
          <p:nvPr>
            <p:ph type="ctrTitle"/>
          </p:nvPr>
        </p:nvSpPr>
        <p:spPr>
          <a:xfrm>
            <a:off x="603504" y="770466"/>
            <a:ext cx="10782299" cy="3352799"/>
          </a:xfrm>
          <a:prstGeom prst="rect">
            <a:avLst/>
          </a:prstGeom>
          <a:noFill/>
          <a:ln>
            <a:noFill/>
          </a:ln>
        </p:spPr>
        <p:txBody>
          <a:bodyPr lIns="91425" tIns="91425" rIns="91425" bIns="91425" anchor="b" anchorCtr="0"/>
          <a:lstStyle>
            <a:lvl1pPr marL="0" marR="0" lvl="0" indent="0" algn="l" rtl="0">
              <a:lnSpc>
                <a:spcPct val="80000"/>
              </a:lnSpc>
              <a:spcBef>
                <a:spcPts val="0"/>
              </a:spcBef>
              <a:buClr>
                <a:srgbClr val="FFFFFF"/>
              </a:buClr>
              <a:buFont typeface="Calibri"/>
              <a:buNone/>
              <a:defRPr sz="8800" b="0" i="0" u="none" strike="noStrike" cap="none">
                <a:solidFill>
                  <a:srgbClr val="FFFFF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 name="Shape 14"/>
          <p:cNvSpPr txBox="1">
            <a:spLocks noGrp="1"/>
          </p:cNvSpPr>
          <p:nvPr>
            <p:ph type="subTitle" idx="1"/>
          </p:nvPr>
        </p:nvSpPr>
        <p:spPr>
          <a:xfrm>
            <a:off x="667512" y="4206876"/>
            <a:ext cx="9228200" cy="1645920"/>
          </a:xfrm>
          <a:prstGeom prst="rect">
            <a:avLst/>
          </a:prstGeom>
          <a:noFill/>
          <a:ln>
            <a:noFill/>
          </a:ln>
        </p:spPr>
        <p:txBody>
          <a:bodyPr lIns="91425" tIns="91425" rIns="91425" bIns="91425" anchor="t" anchorCtr="0"/>
          <a:lstStyle>
            <a:lvl1pPr marL="0" marR="0" lvl="0" indent="0" algn="l" rtl="0">
              <a:lnSpc>
                <a:spcPct val="85000"/>
              </a:lnSpc>
              <a:spcBef>
                <a:spcPts val="1300"/>
              </a:spcBef>
              <a:buClr>
                <a:schemeClr val="lt1"/>
              </a:buClr>
              <a:buFont typeface="Arial"/>
              <a:buNone/>
              <a:defRPr sz="3200" b="0" i="0" u="none" strike="noStrike" cap="none">
                <a:solidFill>
                  <a:schemeClr val="lt1"/>
                </a:solidFill>
                <a:latin typeface="Calibri"/>
                <a:ea typeface="Calibri"/>
                <a:cs typeface="Calibri"/>
                <a:sym typeface="Calibri"/>
              </a:defRPr>
            </a:lvl1pPr>
            <a:lvl2pPr marL="457200" marR="0" lvl="1" indent="0" algn="ctr" rtl="0">
              <a:lnSpc>
                <a:spcPct val="85000"/>
              </a:lnSpc>
              <a:spcBef>
                <a:spcPts val="600"/>
              </a:spcBef>
              <a:buClr>
                <a:srgbClr val="262626"/>
              </a:buClr>
              <a:buFont typeface="Arial"/>
              <a:buNone/>
              <a:defRPr sz="2800" b="0" i="0" u="none" strike="noStrike" cap="none">
                <a:solidFill>
                  <a:srgbClr val="262626"/>
                </a:solidFill>
                <a:latin typeface="Calibri"/>
                <a:ea typeface="Calibri"/>
                <a:cs typeface="Calibri"/>
                <a:sym typeface="Calibri"/>
              </a:defRPr>
            </a:lvl2pPr>
            <a:lvl3pPr marL="914400" marR="0" lvl="2" indent="0" algn="ctr" rtl="0">
              <a:lnSpc>
                <a:spcPct val="85000"/>
              </a:lnSpc>
              <a:spcBef>
                <a:spcPts val="600"/>
              </a:spcBef>
              <a:buClr>
                <a:srgbClr val="262626"/>
              </a:buClr>
              <a:buFont typeface="Arial"/>
              <a:buNone/>
              <a:defRPr sz="2400" b="0" i="1" u="none" strike="noStrike" cap="none">
                <a:solidFill>
                  <a:srgbClr val="262626"/>
                </a:solidFill>
                <a:latin typeface="Calibri"/>
                <a:ea typeface="Calibri"/>
                <a:cs typeface="Calibri"/>
                <a:sym typeface="Calibri"/>
              </a:defRPr>
            </a:lvl3pPr>
            <a:lvl4pPr marL="1371600" marR="0" lvl="3" indent="0" algn="ctr"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4pPr>
            <a:lvl5pPr marL="1828800" marR="0" lvl="4" indent="0" algn="ctr"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5pPr>
            <a:lvl6pPr marL="2286000" marR="0" lvl="5" indent="0" algn="ctr"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6pPr>
            <a:lvl7pPr marL="2743200" marR="0" lvl="6" indent="0" algn="ctr"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7pPr>
            <a:lvl8pPr marL="3200400" marR="0" lvl="7" indent="0" algn="ctr"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8pPr>
            <a:lvl9pPr marL="3657600" marR="0" lvl="8" indent="0" algn="ctr"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9pPr>
          </a:lstStyle>
          <a:p>
            <a:endParaRPr/>
          </a:p>
        </p:txBody>
      </p:sp>
      <p:sp>
        <p:nvSpPr>
          <p:cNvPr id="15" name="Shape 15"/>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rgbClr val="FFFFFF"/>
                </a:solidFill>
                <a:latin typeface="Calibri"/>
                <a:ea typeface="Calibri"/>
                <a:cs typeface="Calibri"/>
                <a:sym typeface="Calibri"/>
              </a:rPr>
              <a:t>‹#›</a:t>
            </a:fld>
            <a:endParaRPr lang="en-US" sz="103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657224" y="499533"/>
            <a:ext cx="10772774" cy="1658197"/>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54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2" name="Shape 72"/>
          <p:cNvSpPr txBox="1">
            <a:spLocks noGrp="1"/>
          </p:cNvSpPr>
          <p:nvPr>
            <p:ph type="body" idx="1"/>
          </p:nvPr>
        </p:nvSpPr>
        <p:spPr>
          <a:xfrm rot="5400000">
            <a:off x="4170426" y="-1482089"/>
            <a:ext cx="3766185" cy="10753724"/>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195072" algn="l" rtl="0">
              <a:lnSpc>
                <a:spcPct val="85000"/>
              </a:lnSpc>
              <a:spcBef>
                <a:spcPts val="6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2pPr>
            <a:lvl3pPr marL="548640" marR="0" lvl="2" indent="-421640" algn="l" rtl="0">
              <a:lnSpc>
                <a:spcPct val="85000"/>
              </a:lnSpc>
              <a:spcBef>
                <a:spcPts val="600"/>
              </a:spcBef>
              <a:buClr>
                <a:srgbClr val="262626"/>
              </a:buClr>
              <a:buSzPct val="100000"/>
              <a:buFont typeface="Arial"/>
              <a:buChar char=" "/>
              <a:defRPr sz="2000" b="0" i="1" u="none" strike="noStrike" cap="none">
                <a:solidFill>
                  <a:srgbClr val="262626"/>
                </a:solidFill>
                <a:latin typeface="Calibri"/>
                <a:ea typeface="Calibri"/>
                <a:cs typeface="Calibri"/>
                <a:sym typeface="Calibri"/>
              </a:defRPr>
            </a:lvl3pPr>
            <a:lvl4pPr marL="822960" marR="0" lvl="3" indent="-70866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4pPr>
            <a:lvl5pPr marL="1097280" marR="0" lvl="4" indent="-98298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5pPr>
            <a:lvl6pPr marL="1200000" marR="0" lvl="5" indent="-1205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6pPr>
            <a:lvl7pPr marL="1400000" marR="0" lvl="6" indent="-1173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7pPr>
            <a:lvl8pPr marL="1600000" marR="0" lvl="7" indent="-1268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8pPr>
            <a:lvl9pPr marL="1800000" marR="0" lvl="8" indent="-1236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9pPr>
          </a:lstStyle>
          <a:p>
            <a:endParaRPr/>
          </a:p>
        </p:txBody>
      </p:sp>
      <p:sp>
        <p:nvSpPr>
          <p:cNvPr id="73" name="Shape 73"/>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rot="5400000">
            <a:off x="7658099" y="1781175"/>
            <a:ext cx="4800600" cy="2628899"/>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54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8" name="Shape 78"/>
          <p:cNvSpPr txBox="1">
            <a:spLocks noGrp="1"/>
          </p:cNvSpPr>
          <p:nvPr>
            <p:ph type="body" idx="1"/>
          </p:nvPr>
        </p:nvSpPr>
        <p:spPr>
          <a:xfrm rot="5400000">
            <a:off x="1938337" y="-452437"/>
            <a:ext cx="5400675" cy="7734299"/>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195072" algn="l" rtl="0">
              <a:lnSpc>
                <a:spcPct val="85000"/>
              </a:lnSpc>
              <a:spcBef>
                <a:spcPts val="6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2pPr>
            <a:lvl3pPr marL="548640" marR="0" lvl="2" indent="-421640" algn="l" rtl="0">
              <a:lnSpc>
                <a:spcPct val="85000"/>
              </a:lnSpc>
              <a:spcBef>
                <a:spcPts val="600"/>
              </a:spcBef>
              <a:buClr>
                <a:srgbClr val="262626"/>
              </a:buClr>
              <a:buSzPct val="100000"/>
              <a:buFont typeface="Arial"/>
              <a:buChar char=" "/>
              <a:defRPr sz="2000" b="0" i="1" u="none" strike="noStrike" cap="none">
                <a:solidFill>
                  <a:srgbClr val="262626"/>
                </a:solidFill>
                <a:latin typeface="Calibri"/>
                <a:ea typeface="Calibri"/>
                <a:cs typeface="Calibri"/>
                <a:sym typeface="Calibri"/>
              </a:defRPr>
            </a:lvl3pPr>
            <a:lvl4pPr marL="822960" marR="0" lvl="3" indent="-70866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4pPr>
            <a:lvl5pPr marL="1097280" marR="0" lvl="4" indent="-98298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5pPr>
            <a:lvl6pPr marL="1200000" marR="0" lvl="5" indent="-1205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6pPr>
            <a:lvl7pPr marL="1400000" marR="0" lvl="6" indent="-1173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7pPr>
            <a:lvl8pPr marL="1600000" marR="0" lvl="7" indent="-1268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8pPr>
            <a:lvl9pPr marL="1800000" marR="0" lvl="8" indent="-1236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657224" y="499533"/>
            <a:ext cx="10772774" cy="1658197"/>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54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body" idx="1"/>
          </p:nvPr>
        </p:nvSpPr>
        <p:spPr>
          <a:xfrm>
            <a:off x="676656" y="2011680"/>
            <a:ext cx="10753724" cy="3766185"/>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195072" algn="l" rtl="0">
              <a:lnSpc>
                <a:spcPct val="85000"/>
              </a:lnSpc>
              <a:spcBef>
                <a:spcPts val="6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2pPr>
            <a:lvl3pPr marL="548640" marR="0" lvl="2" indent="-421640" algn="l" rtl="0">
              <a:lnSpc>
                <a:spcPct val="85000"/>
              </a:lnSpc>
              <a:spcBef>
                <a:spcPts val="600"/>
              </a:spcBef>
              <a:buClr>
                <a:srgbClr val="262626"/>
              </a:buClr>
              <a:buSzPct val="100000"/>
              <a:buFont typeface="Arial"/>
              <a:buChar char=" "/>
              <a:defRPr sz="2000" b="0" i="1" u="none" strike="noStrike" cap="none">
                <a:solidFill>
                  <a:srgbClr val="262626"/>
                </a:solidFill>
                <a:latin typeface="Calibri"/>
                <a:ea typeface="Calibri"/>
                <a:cs typeface="Calibri"/>
                <a:sym typeface="Calibri"/>
              </a:defRPr>
            </a:lvl3pPr>
            <a:lvl4pPr marL="822960" marR="0" lvl="3" indent="-70866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4pPr>
            <a:lvl5pPr marL="1097280" marR="0" lvl="4" indent="-98298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5pPr>
            <a:lvl6pPr marL="1200000" marR="0" lvl="5" indent="-1205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6pPr>
            <a:lvl7pPr marL="1400000" marR="0" lvl="6" indent="-1173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7pPr>
            <a:lvl8pPr marL="1600000" marR="0" lvl="7" indent="-1268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8pPr>
            <a:lvl9pPr marL="1800000" marR="0" lvl="8" indent="-1236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03504" y="767418"/>
            <a:ext cx="10780775" cy="3355847"/>
          </a:xfrm>
          <a:prstGeom prst="rect">
            <a:avLst/>
          </a:prstGeom>
          <a:noFill/>
          <a:ln>
            <a:noFill/>
          </a:ln>
        </p:spPr>
        <p:txBody>
          <a:bodyPr lIns="91425" tIns="91425" rIns="91425" bIns="91425" anchor="b" anchorCtr="0"/>
          <a:lstStyle>
            <a:lvl1pPr marL="0" marR="0" lvl="0" indent="0" algn="l" rtl="0">
              <a:lnSpc>
                <a:spcPct val="80000"/>
              </a:lnSpc>
              <a:spcBef>
                <a:spcPts val="0"/>
              </a:spcBef>
              <a:buClr>
                <a:schemeClr val="accent1"/>
              </a:buClr>
              <a:buFont typeface="Calibri"/>
              <a:buNone/>
              <a:defRPr sz="88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body" idx="1"/>
          </p:nvPr>
        </p:nvSpPr>
        <p:spPr>
          <a:xfrm>
            <a:off x="667512" y="4204208"/>
            <a:ext cx="9226296" cy="1645920"/>
          </a:xfrm>
          <a:prstGeom prst="rect">
            <a:avLst/>
          </a:prstGeom>
          <a:noFill/>
          <a:ln>
            <a:noFill/>
          </a:ln>
        </p:spPr>
        <p:txBody>
          <a:bodyPr lIns="91425" tIns="91425" rIns="91425" bIns="91425" anchor="t" anchorCtr="0"/>
          <a:lstStyle>
            <a:lvl1pPr marL="0" marR="0" lvl="0" indent="0" algn="l" rtl="0">
              <a:lnSpc>
                <a:spcPct val="85000"/>
              </a:lnSpc>
              <a:spcBef>
                <a:spcPts val="13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85000"/>
              </a:lnSpc>
              <a:spcBef>
                <a:spcPts val="60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lnSpc>
                <a:spcPct val="85000"/>
              </a:lnSpc>
              <a:spcBef>
                <a:spcPts val="600"/>
              </a:spcBef>
              <a:buClr>
                <a:srgbClr val="888888"/>
              </a:buClr>
              <a:buFont typeface="Arial"/>
              <a:buNone/>
              <a:defRPr sz="1600" b="0" i="1" u="none" strike="noStrike" cap="none">
                <a:solidFill>
                  <a:srgbClr val="888888"/>
                </a:solidFill>
                <a:latin typeface="Calibri"/>
                <a:ea typeface="Calibri"/>
                <a:cs typeface="Calibri"/>
                <a:sym typeface="Calibri"/>
              </a:defRPr>
            </a:lvl3pPr>
            <a:lvl4pPr marL="1371600" marR="0" lvl="3" indent="0" algn="l" rtl="0">
              <a:lnSpc>
                <a:spcPct val="85000"/>
              </a:lnSpc>
              <a:spcBef>
                <a:spcPts val="60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lnSpc>
                <a:spcPct val="85000"/>
              </a:lnSpc>
              <a:spcBef>
                <a:spcPts val="60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lnSpc>
                <a:spcPct val="85000"/>
              </a:lnSpc>
              <a:spcBef>
                <a:spcPts val="60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85000"/>
              </a:lnSpc>
              <a:spcBef>
                <a:spcPts val="60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85000"/>
              </a:lnSpc>
              <a:spcBef>
                <a:spcPts val="60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85000"/>
              </a:lnSpc>
              <a:spcBef>
                <a:spcPts val="60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657224" y="499533"/>
            <a:ext cx="10772774" cy="1658197"/>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54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676656" y="1998133"/>
            <a:ext cx="4663439" cy="3767328"/>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220472"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2pPr>
            <a:lvl3pPr marL="548640" marR="0" lvl="2" indent="-434340" algn="l" rtl="0">
              <a:lnSpc>
                <a:spcPct val="85000"/>
              </a:lnSpc>
              <a:spcBef>
                <a:spcPts val="600"/>
              </a:spcBef>
              <a:buClr>
                <a:srgbClr val="262626"/>
              </a:buClr>
              <a:buSzPct val="100000"/>
              <a:buFont typeface="Arial"/>
              <a:buChar char=" "/>
              <a:defRPr sz="1800" b="0" i="1" u="none" strike="noStrike" cap="none">
                <a:solidFill>
                  <a:srgbClr val="262626"/>
                </a:solidFill>
                <a:latin typeface="Calibri"/>
                <a:ea typeface="Calibri"/>
                <a:cs typeface="Calibri"/>
                <a:sym typeface="Calibri"/>
              </a:defRPr>
            </a:lvl3pPr>
            <a:lvl4pPr marL="822960" marR="0" lvl="3" indent="-72136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4pPr>
            <a:lvl5pPr marL="1097280" marR="0" lvl="4" indent="-99568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5pPr>
            <a:lvl6pPr marL="1200000" marR="0" lvl="5" indent="-1332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6pPr>
            <a:lvl7pPr marL="1400000" marR="0" lvl="6" indent="-1300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7pPr>
            <a:lvl8pPr marL="1600000" marR="0" lvl="7" indent="-1395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8pPr>
            <a:lvl9pPr marL="1800000" marR="0" lvl="8" indent="-1363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9pPr>
          </a:lstStyle>
          <a:p>
            <a:endParaRPr/>
          </a:p>
        </p:txBody>
      </p:sp>
      <p:sp>
        <p:nvSpPr>
          <p:cNvPr id="33" name="Shape 33"/>
          <p:cNvSpPr txBox="1">
            <a:spLocks noGrp="1"/>
          </p:cNvSpPr>
          <p:nvPr>
            <p:ph type="body" idx="2"/>
          </p:nvPr>
        </p:nvSpPr>
        <p:spPr>
          <a:xfrm>
            <a:off x="6011330" y="1998133"/>
            <a:ext cx="4663439" cy="3767328"/>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220472"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2pPr>
            <a:lvl3pPr marL="548640" marR="0" lvl="2" indent="-434340" algn="l" rtl="0">
              <a:lnSpc>
                <a:spcPct val="85000"/>
              </a:lnSpc>
              <a:spcBef>
                <a:spcPts val="600"/>
              </a:spcBef>
              <a:buClr>
                <a:srgbClr val="262626"/>
              </a:buClr>
              <a:buSzPct val="100000"/>
              <a:buFont typeface="Arial"/>
              <a:buChar char=" "/>
              <a:defRPr sz="1800" b="0" i="1" u="none" strike="noStrike" cap="none">
                <a:solidFill>
                  <a:srgbClr val="262626"/>
                </a:solidFill>
                <a:latin typeface="Calibri"/>
                <a:ea typeface="Calibri"/>
                <a:cs typeface="Calibri"/>
                <a:sym typeface="Calibri"/>
              </a:defRPr>
            </a:lvl3pPr>
            <a:lvl4pPr marL="822960" marR="0" lvl="3" indent="-72136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4pPr>
            <a:lvl5pPr marL="1097280" marR="0" lvl="4" indent="-99568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5pPr>
            <a:lvl6pPr marL="1200000" marR="0" lvl="5" indent="-1332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6pPr>
            <a:lvl7pPr marL="1400000" marR="0" lvl="6" indent="-1300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7pPr>
            <a:lvl8pPr marL="1600000" marR="0" lvl="7" indent="-1395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8pPr>
            <a:lvl9pPr marL="1800000" marR="0" lvl="8" indent="-1363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57224" y="499533"/>
            <a:ext cx="10772774" cy="1658197"/>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54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676656" y="2040466"/>
            <a:ext cx="4663439" cy="723399"/>
          </a:xfrm>
          <a:prstGeom prst="rect">
            <a:avLst/>
          </a:prstGeom>
          <a:noFill/>
          <a:ln>
            <a:noFill/>
          </a:ln>
        </p:spPr>
        <p:txBody>
          <a:bodyPr lIns="91425" tIns="91425" rIns="91425" bIns="91425" anchor="ctr" anchorCtr="0"/>
          <a:lstStyle>
            <a:lvl1pPr marL="0" marR="0" lvl="0" indent="0" algn="l" rtl="0">
              <a:lnSpc>
                <a:spcPct val="85000"/>
              </a:lnSpc>
              <a:spcBef>
                <a:spcPts val="1300"/>
              </a:spcBef>
              <a:buClr>
                <a:srgbClr val="262626"/>
              </a:buClr>
              <a:buFont typeface="Arial"/>
              <a:buNone/>
              <a:defRPr sz="2200" b="0" i="0" u="none" strike="noStrike" cap="none">
                <a:solidFill>
                  <a:srgbClr val="262626"/>
                </a:solidFill>
                <a:latin typeface="Calibri"/>
                <a:ea typeface="Calibri"/>
                <a:cs typeface="Calibri"/>
                <a:sym typeface="Calibri"/>
              </a:defRPr>
            </a:lvl1pPr>
            <a:lvl2pPr marL="457200" marR="0" lvl="1" indent="0" algn="l" rtl="0">
              <a:lnSpc>
                <a:spcPct val="85000"/>
              </a:lnSpc>
              <a:spcBef>
                <a:spcPts val="600"/>
              </a:spcBef>
              <a:buClr>
                <a:srgbClr val="262626"/>
              </a:buClr>
              <a:buFont typeface="Arial"/>
              <a:buNone/>
              <a:defRPr sz="2000" b="1" i="0" u="none" strike="noStrike" cap="none">
                <a:solidFill>
                  <a:srgbClr val="262626"/>
                </a:solidFill>
                <a:latin typeface="Calibri"/>
                <a:ea typeface="Calibri"/>
                <a:cs typeface="Calibri"/>
                <a:sym typeface="Calibri"/>
              </a:defRPr>
            </a:lvl2pPr>
            <a:lvl3pPr marL="914400" marR="0" lvl="2" indent="0" algn="l" rtl="0">
              <a:lnSpc>
                <a:spcPct val="85000"/>
              </a:lnSpc>
              <a:spcBef>
                <a:spcPts val="600"/>
              </a:spcBef>
              <a:buClr>
                <a:srgbClr val="262626"/>
              </a:buClr>
              <a:buFont typeface="Arial"/>
              <a:buNone/>
              <a:defRPr sz="1800" b="1" i="1" u="none" strike="noStrike" cap="none">
                <a:solidFill>
                  <a:srgbClr val="262626"/>
                </a:solidFill>
                <a:latin typeface="Calibri"/>
                <a:ea typeface="Calibri"/>
                <a:cs typeface="Calibri"/>
                <a:sym typeface="Calibri"/>
              </a:defRPr>
            </a:lvl3pPr>
            <a:lvl4pPr marL="1371600" marR="0" lvl="3"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4pPr>
            <a:lvl5pPr marL="1828800" marR="0" lvl="4"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5pPr>
            <a:lvl6pPr marL="2286000" marR="0" lvl="5"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6pPr>
            <a:lvl7pPr marL="2743200" marR="0" lvl="6"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7pPr>
            <a:lvl8pPr marL="3200400" marR="0" lvl="7"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8pPr>
            <a:lvl9pPr marL="3657600" marR="0" lvl="8"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676656" y="2753083"/>
            <a:ext cx="4663439" cy="3200399"/>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220472"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2pPr>
            <a:lvl3pPr marL="548640" marR="0" lvl="2" indent="-434340" algn="l" rtl="0">
              <a:lnSpc>
                <a:spcPct val="85000"/>
              </a:lnSpc>
              <a:spcBef>
                <a:spcPts val="600"/>
              </a:spcBef>
              <a:buClr>
                <a:srgbClr val="262626"/>
              </a:buClr>
              <a:buSzPct val="100000"/>
              <a:buFont typeface="Arial"/>
              <a:buChar char=" "/>
              <a:defRPr sz="1800" b="0" i="1" u="none" strike="noStrike" cap="none">
                <a:solidFill>
                  <a:srgbClr val="262626"/>
                </a:solidFill>
                <a:latin typeface="Calibri"/>
                <a:ea typeface="Calibri"/>
                <a:cs typeface="Calibri"/>
                <a:sym typeface="Calibri"/>
              </a:defRPr>
            </a:lvl3pPr>
            <a:lvl4pPr marL="822960" marR="0" lvl="3" indent="-72136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4pPr>
            <a:lvl5pPr marL="1097280" marR="0" lvl="4" indent="-99568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5pPr>
            <a:lvl6pPr marL="1200000" marR="0" lvl="5" indent="-1332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6pPr>
            <a:lvl7pPr marL="1400000" marR="0" lvl="6" indent="-1300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7pPr>
            <a:lvl8pPr marL="1600000" marR="0" lvl="7" indent="-1395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8pPr>
            <a:lvl9pPr marL="1800000" marR="0" lvl="8" indent="-1363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9pPr>
          </a:lstStyle>
          <a:p>
            <a:endParaRPr/>
          </a:p>
        </p:txBody>
      </p:sp>
      <p:sp>
        <p:nvSpPr>
          <p:cNvPr id="41" name="Shape 41"/>
          <p:cNvSpPr txBox="1">
            <a:spLocks noGrp="1"/>
          </p:cNvSpPr>
          <p:nvPr>
            <p:ph type="body" idx="3"/>
          </p:nvPr>
        </p:nvSpPr>
        <p:spPr>
          <a:xfrm>
            <a:off x="6007607" y="2038434"/>
            <a:ext cx="4663439" cy="722376"/>
          </a:xfrm>
          <a:prstGeom prst="rect">
            <a:avLst/>
          </a:prstGeom>
          <a:noFill/>
          <a:ln>
            <a:noFill/>
          </a:ln>
        </p:spPr>
        <p:txBody>
          <a:bodyPr lIns="91425" tIns="91425" rIns="91425" bIns="91425" anchor="ctr" anchorCtr="0"/>
          <a:lstStyle>
            <a:lvl1pPr marL="0" marR="0" lvl="0" indent="0" algn="l" rtl="0">
              <a:lnSpc>
                <a:spcPct val="85000"/>
              </a:lnSpc>
              <a:spcBef>
                <a:spcPts val="1300"/>
              </a:spcBef>
              <a:buClr>
                <a:srgbClr val="262626"/>
              </a:buClr>
              <a:buFont typeface="Arial"/>
              <a:buNone/>
              <a:defRPr sz="2200" b="0" i="0" u="none" strike="noStrike" cap="none">
                <a:solidFill>
                  <a:srgbClr val="262626"/>
                </a:solidFill>
                <a:latin typeface="Calibri"/>
                <a:ea typeface="Calibri"/>
                <a:cs typeface="Calibri"/>
                <a:sym typeface="Calibri"/>
              </a:defRPr>
            </a:lvl1pPr>
            <a:lvl2pPr marL="457200" marR="0" lvl="1" indent="0" algn="l" rtl="0">
              <a:lnSpc>
                <a:spcPct val="85000"/>
              </a:lnSpc>
              <a:spcBef>
                <a:spcPts val="600"/>
              </a:spcBef>
              <a:buClr>
                <a:srgbClr val="262626"/>
              </a:buClr>
              <a:buFont typeface="Arial"/>
              <a:buNone/>
              <a:defRPr sz="2000" b="1" i="0" u="none" strike="noStrike" cap="none">
                <a:solidFill>
                  <a:srgbClr val="262626"/>
                </a:solidFill>
                <a:latin typeface="Calibri"/>
                <a:ea typeface="Calibri"/>
                <a:cs typeface="Calibri"/>
                <a:sym typeface="Calibri"/>
              </a:defRPr>
            </a:lvl2pPr>
            <a:lvl3pPr marL="914400" marR="0" lvl="2" indent="0" algn="l" rtl="0">
              <a:lnSpc>
                <a:spcPct val="85000"/>
              </a:lnSpc>
              <a:spcBef>
                <a:spcPts val="600"/>
              </a:spcBef>
              <a:buClr>
                <a:srgbClr val="262626"/>
              </a:buClr>
              <a:buFont typeface="Arial"/>
              <a:buNone/>
              <a:defRPr sz="1800" b="1" i="1" u="none" strike="noStrike" cap="none">
                <a:solidFill>
                  <a:srgbClr val="262626"/>
                </a:solidFill>
                <a:latin typeface="Calibri"/>
                <a:ea typeface="Calibri"/>
                <a:cs typeface="Calibri"/>
                <a:sym typeface="Calibri"/>
              </a:defRPr>
            </a:lvl3pPr>
            <a:lvl4pPr marL="1371600" marR="0" lvl="3"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4pPr>
            <a:lvl5pPr marL="1828800" marR="0" lvl="4"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5pPr>
            <a:lvl6pPr marL="2286000" marR="0" lvl="5"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6pPr>
            <a:lvl7pPr marL="2743200" marR="0" lvl="6"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7pPr>
            <a:lvl8pPr marL="3200400" marR="0" lvl="7"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8pPr>
            <a:lvl9pPr marL="3657600" marR="0" lvl="8" indent="0" algn="l" rtl="0">
              <a:lnSpc>
                <a:spcPct val="85000"/>
              </a:lnSpc>
              <a:spcBef>
                <a:spcPts val="600"/>
              </a:spcBef>
              <a:buClr>
                <a:srgbClr val="262626"/>
              </a:buClr>
              <a:buFont typeface="Arial"/>
              <a:buNone/>
              <a:defRPr sz="1600" b="1" i="0" u="none" strike="noStrike" cap="none">
                <a:solidFill>
                  <a:srgbClr val="262626"/>
                </a:solidFill>
                <a:latin typeface="Calibri"/>
                <a:ea typeface="Calibri"/>
                <a:cs typeface="Calibri"/>
                <a:sym typeface="Calibri"/>
              </a:defRPr>
            </a:lvl9pPr>
          </a:lstStyle>
          <a:p>
            <a:endParaRPr/>
          </a:p>
        </p:txBody>
      </p:sp>
      <p:sp>
        <p:nvSpPr>
          <p:cNvPr id="42" name="Shape 42"/>
          <p:cNvSpPr txBox="1">
            <a:spLocks noGrp="1"/>
          </p:cNvSpPr>
          <p:nvPr>
            <p:ph type="body" idx="4"/>
          </p:nvPr>
        </p:nvSpPr>
        <p:spPr>
          <a:xfrm>
            <a:off x="6007607" y="2750990"/>
            <a:ext cx="4663439" cy="3200399"/>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220472"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2pPr>
            <a:lvl3pPr marL="548640" marR="0" lvl="2" indent="-434340" algn="l" rtl="0">
              <a:lnSpc>
                <a:spcPct val="85000"/>
              </a:lnSpc>
              <a:spcBef>
                <a:spcPts val="600"/>
              </a:spcBef>
              <a:buClr>
                <a:srgbClr val="262626"/>
              </a:buClr>
              <a:buSzPct val="100000"/>
              <a:buFont typeface="Arial"/>
              <a:buChar char=" "/>
              <a:defRPr sz="1800" b="0" i="1" u="none" strike="noStrike" cap="none">
                <a:solidFill>
                  <a:srgbClr val="262626"/>
                </a:solidFill>
                <a:latin typeface="Calibri"/>
                <a:ea typeface="Calibri"/>
                <a:cs typeface="Calibri"/>
                <a:sym typeface="Calibri"/>
              </a:defRPr>
            </a:lvl3pPr>
            <a:lvl4pPr marL="822960" marR="0" lvl="3" indent="-72136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4pPr>
            <a:lvl5pPr marL="1097280" marR="0" lvl="4" indent="-99568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5pPr>
            <a:lvl6pPr marL="1200000" marR="0" lvl="5" indent="-1332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6pPr>
            <a:lvl7pPr marL="1400000" marR="0" lvl="6" indent="-1300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7pPr>
            <a:lvl8pPr marL="1600000" marR="0" lvl="7" indent="-1395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8pPr>
            <a:lvl9pPr marL="1800000" marR="0" lvl="8" indent="-136300" algn="l" rtl="0">
              <a:lnSpc>
                <a:spcPct val="85000"/>
              </a:lnSpc>
              <a:spcBef>
                <a:spcPts val="600"/>
              </a:spcBef>
              <a:buClr>
                <a:srgbClr val="262626"/>
              </a:buClr>
              <a:buSzPct val="100000"/>
              <a:buFont typeface="Arial"/>
              <a:buChar char=" "/>
              <a:defRPr sz="1600" b="0" i="0" u="none" strike="noStrike" cap="none">
                <a:solidFill>
                  <a:srgbClr val="262626"/>
                </a:solidFill>
                <a:latin typeface="Calibri"/>
                <a:ea typeface="Calibri"/>
                <a:cs typeface="Calibri"/>
                <a:sym typeface="Calibri"/>
              </a:defRPr>
            </a:lvl9pPr>
          </a:lstStyle>
          <a:p>
            <a:endParaRPr/>
          </a:p>
        </p:txBody>
      </p:sp>
      <p:sp>
        <p:nvSpPr>
          <p:cNvPr id="43" name="Shape 43"/>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657224" y="499533"/>
            <a:ext cx="10772774" cy="1658197"/>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54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8" name="Shape 48"/>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1"/>
        <p:cNvGrpSpPr/>
        <p:nvPr/>
      </p:nvGrpSpPr>
      <p:grpSpPr>
        <a:xfrm>
          <a:off x="0" y="0"/>
          <a:ext cx="0" cy="0"/>
          <a:chOff x="0" y="0"/>
          <a:chExt cx="0" cy="0"/>
        </a:xfrm>
      </p:grpSpPr>
      <p:sp>
        <p:nvSpPr>
          <p:cNvPr id="52" name="Shape 52"/>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5"/>
        <p:cNvGrpSpPr/>
        <p:nvPr/>
      </p:nvGrpSpPr>
      <p:grpSpPr>
        <a:xfrm>
          <a:off x="0" y="0"/>
          <a:ext cx="0" cy="0"/>
          <a:chOff x="0" y="0"/>
          <a:chExt cx="0" cy="0"/>
        </a:xfrm>
      </p:grpSpPr>
      <p:sp>
        <p:nvSpPr>
          <p:cNvPr id="56" name="Shape 56"/>
          <p:cNvSpPr/>
          <p:nvPr/>
        </p:nvSpPr>
        <p:spPr>
          <a:xfrm>
            <a:off x="7620000" y="0"/>
            <a:ext cx="4572000" cy="68580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8261403" y="542281"/>
            <a:ext cx="3383280" cy="1920239"/>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FFFFFF"/>
              </a:buClr>
              <a:buFont typeface="Calibri"/>
              <a:buNone/>
              <a:defRPr sz="4000" b="0" i="0" u="none" strike="noStrike" cap="none">
                <a:solidFill>
                  <a:srgbClr val="FFFFF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8" name="Shape 58"/>
          <p:cNvSpPr txBox="1">
            <a:spLocks noGrp="1"/>
          </p:cNvSpPr>
          <p:nvPr>
            <p:ph type="body" idx="1"/>
          </p:nvPr>
        </p:nvSpPr>
        <p:spPr>
          <a:xfrm>
            <a:off x="762000" y="762000"/>
            <a:ext cx="6096000" cy="4572000"/>
          </a:xfrm>
          <a:prstGeom prst="rect">
            <a:avLst/>
          </a:prstGeom>
          <a:noFill/>
          <a:ln>
            <a:noFill/>
          </a:ln>
        </p:spPr>
        <p:txBody>
          <a:bodyPr lIns="91425" tIns="91425" rIns="91425" bIns="91425" anchor="t" anchorCtr="0"/>
          <a:lstStyle>
            <a:lvl1pPr marL="91440" marR="0" lvl="0" indent="111760" algn="l" rtl="0">
              <a:lnSpc>
                <a:spcPct val="85000"/>
              </a:lnSpc>
              <a:spcBef>
                <a:spcPts val="1300"/>
              </a:spcBef>
              <a:buClr>
                <a:srgbClr val="262626"/>
              </a:buClr>
              <a:buSzPct val="100000"/>
              <a:buFont typeface="Arial"/>
              <a:buChar char=" "/>
              <a:defRPr sz="3200" b="0" i="0" u="none" strike="noStrike" cap="none">
                <a:solidFill>
                  <a:srgbClr val="262626"/>
                </a:solidFill>
                <a:latin typeface="Calibri"/>
                <a:ea typeface="Calibri"/>
                <a:cs typeface="Calibri"/>
                <a:sym typeface="Calibri"/>
              </a:defRPr>
            </a:lvl1pPr>
            <a:lvl2pPr marL="347472" marR="0" lvl="1" indent="-169672" algn="l" rtl="0">
              <a:lnSpc>
                <a:spcPct val="85000"/>
              </a:lnSpc>
              <a:spcBef>
                <a:spcPts val="600"/>
              </a:spcBef>
              <a:buClr>
                <a:srgbClr val="262626"/>
              </a:buClr>
              <a:buSzPct val="100000"/>
              <a:buFont typeface="Arial"/>
              <a:buChar char=" "/>
              <a:defRPr sz="2800" b="0" i="0" u="none" strike="noStrike" cap="none">
                <a:solidFill>
                  <a:srgbClr val="262626"/>
                </a:solidFill>
                <a:latin typeface="Calibri"/>
                <a:ea typeface="Calibri"/>
                <a:cs typeface="Calibri"/>
                <a:sym typeface="Calibri"/>
              </a:defRPr>
            </a:lvl2pPr>
            <a:lvl3pPr marL="548640" marR="0" lvl="2" indent="-396240" algn="l" rtl="0">
              <a:lnSpc>
                <a:spcPct val="85000"/>
              </a:lnSpc>
              <a:spcBef>
                <a:spcPts val="600"/>
              </a:spcBef>
              <a:buClr>
                <a:srgbClr val="262626"/>
              </a:buClr>
              <a:buSzPct val="100000"/>
              <a:buFont typeface="Arial"/>
              <a:buChar char=" "/>
              <a:defRPr sz="2400" b="0" i="1" u="none" strike="noStrike" cap="none">
                <a:solidFill>
                  <a:srgbClr val="262626"/>
                </a:solidFill>
                <a:latin typeface="Calibri"/>
                <a:ea typeface="Calibri"/>
                <a:cs typeface="Calibri"/>
                <a:sym typeface="Calibri"/>
              </a:defRPr>
            </a:lvl3pPr>
            <a:lvl4pPr marL="822960" marR="0" lvl="3" indent="-695960"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4pPr>
            <a:lvl5pPr marL="1097280" marR="0" lvl="4" indent="-970280"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5pPr>
            <a:lvl6pPr marL="1200000" marR="0" lvl="5" indent="-107800"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6pPr>
            <a:lvl7pPr marL="1400000" marR="0" lvl="6" indent="-104600"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7pPr>
            <a:lvl8pPr marL="1600000" marR="0" lvl="7" indent="-114100"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8pPr>
            <a:lvl9pPr marL="1800000" marR="0" lvl="8" indent="-110900" algn="l" rtl="0">
              <a:lnSpc>
                <a:spcPct val="85000"/>
              </a:lnSpc>
              <a:spcBef>
                <a:spcPts val="600"/>
              </a:spcBef>
              <a:buClr>
                <a:srgbClr val="262626"/>
              </a:buClr>
              <a:buSzPct val="100000"/>
              <a:buFont typeface="Arial"/>
              <a:buChar char=" "/>
              <a:defRPr sz="2000" b="0" i="0" u="none" strike="noStrike" cap="none">
                <a:solidFill>
                  <a:srgbClr val="262626"/>
                </a:solidFill>
                <a:latin typeface="Calibri"/>
                <a:ea typeface="Calibri"/>
                <a:cs typeface="Calibri"/>
                <a:sym typeface="Calibri"/>
              </a:defRPr>
            </a:lvl9pPr>
          </a:lstStyle>
          <a:p>
            <a:endParaRPr/>
          </a:p>
        </p:txBody>
      </p:sp>
      <p:sp>
        <p:nvSpPr>
          <p:cNvPr id="59" name="Shape 59"/>
          <p:cNvSpPr txBox="1">
            <a:spLocks noGrp="1"/>
          </p:cNvSpPr>
          <p:nvPr>
            <p:ph type="body" idx="2"/>
          </p:nvPr>
        </p:nvSpPr>
        <p:spPr>
          <a:xfrm>
            <a:off x="8275982" y="2511813"/>
            <a:ext cx="3398520" cy="3126986"/>
          </a:xfrm>
          <a:prstGeom prst="rect">
            <a:avLst/>
          </a:prstGeom>
          <a:noFill/>
          <a:ln>
            <a:noFill/>
          </a:ln>
        </p:spPr>
        <p:txBody>
          <a:bodyPr lIns="91425" tIns="91425" rIns="91425" bIns="91425" anchor="t" anchorCtr="0"/>
          <a:lstStyle>
            <a:lvl1pPr marL="0" marR="0" lvl="0" indent="0" algn="l" rtl="0">
              <a:lnSpc>
                <a:spcPct val="100000"/>
              </a:lnSpc>
              <a:spcBef>
                <a:spcPts val="1200"/>
              </a:spcBef>
              <a:spcAft>
                <a:spcPts val="0"/>
              </a:spcAft>
              <a:buClr>
                <a:srgbClr val="262626"/>
              </a:buClr>
              <a:buFont typeface="Arial"/>
              <a:buNone/>
              <a:defRPr sz="1800" b="0" i="0" u="none" strike="noStrike" cap="none">
                <a:solidFill>
                  <a:srgbClr val="262626"/>
                </a:solidFill>
                <a:latin typeface="Calibri"/>
                <a:ea typeface="Calibri"/>
                <a:cs typeface="Calibri"/>
                <a:sym typeface="Calibri"/>
              </a:defRPr>
            </a:lvl1pPr>
            <a:lvl2pPr marL="457200" marR="0" lvl="1" indent="0" algn="l" rtl="0">
              <a:lnSpc>
                <a:spcPct val="85000"/>
              </a:lnSpc>
              <a:spcBef>
                <a:spcPts val="600"/>
              </a:spcBef>
              <a:buClr>
                <a:srgbClr val="262626"/>
              </a:buClr>
              <a:buFont typeface="Arial"/>
              <a:buNone/>
              <a:defRPr sz="1200" b="0" i="0" u="none" strike="noStrike" cap="none">
                <a:solidFill>
                  <a:srgbClr val="262626"/>
                </a:solidFill>
                <a:latin typeface="Calibri"/>
                <a:ea typeface="Calibri"/>
                <a:cs typeface="Calibri"/>
                <a:sym typeface="Calibri"/>
              </a:defRPr>
            </a:lvl2pPr>
            <a:lvl3pPr marL="914400" marR="0" lvl="2" indent="0" algn="l" rtl="0">
              <a:lnSpc>
                <a:spcPct val="85000"/>
              </a:lnSpc>
              <a:spcBef>
                <a:spcPts val="600"/>
              </a:spcBef>
              <a:buClr>
                <a:srgbClr val="262626"/>
              </a:buClr>
              <a:buFont typeface="Arial"/>
              <a:buNone/>
              <a:defRPr sz="1000" b="0" i="1" u="none" strike="noStrike" cap="none">
                <a:solidFill>
                  <a:srgbClr val="262626"/>
                </a:solidFill>
                <a:latin typeface="Calibri"/>
                <a:ea typeface="Calibri"/>
                <a:cs typeface="Calibri"/>
                <a:sym typeface="Calibri"/>
              </a:defRPr>
            </a:lvl3pPr>
            <a:lvl4pPr marL="1371600" marR="0" lvl="3"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4pPr>
            <a:lvl5pPr marL="1828800" marR="0" lvl="4"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5pPr>
            <a:lvl6pPr marL="2286000" marR="0" lvl="5"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6pPr>
            <a:lvl7pPr marL="2743200" marR="0" lvl="6"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7pPr>
            <a:lvl8pPr marL="3200400" marR="0" lvl="7"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8pPr>
            <a:lvl9pPr marL="3657600" marR="0" lvl="8"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9pPr>
          </a:lstStyle>
          <a:p>
            <a:endParaRPr/>
          </a:p>
        </p:txBody>
      </p:sp>
      <p:sp>
        <p:nvSpPr>
          <p:cNvPr id="60" name="Shape 60"/>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rgbClr val="FFFFFF"/>
                </a:solidFill>
                <a:latin typeface="Calibri"/>
                <a:ea typeface="Calibri"/>
                <a:cs typeface="Calibri"/>
                <a:sym typeface="Calibri"/>
              </a:rPr>
              <a:t>‹#›</a:t>
            </a:fld>
            <a:endParaRPr lang="en-US" sz="103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bg>
      <p:bgPr>
        <a:solidFill>
          <a:schemeClr val="accent1"/>
        </a:solidFill>
        <a:effectLst/>
      </p:bgPr>
    </p:bg>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649224" y="5418667"/>
            <a:ext cx="10780775" cy="613282"/>
          </a:xfrm>
          <a:prstGeom prst="rect">
            <a:avLst/>
          </a:prstGeom>
          <a:noFill/>
          <a:ln>
            <a:noFill/>
          </a:ln>
        </p:spPr>
        <p:txBody>
          <a:bodyPr lIns="91425" tIns="91425" rIns="91425" bIns="91425" anchor="b" anchorCtr="0"/>
          <a:lstStyle>
            <a:lvl1pPr marL="0" marR="0" lvl="0" indent="0" algn="l" rtl="0">
              <a:lnSpc>
                <a:spcPct val="85000"/>
              </a:lnSpc>
              <a:spcBef>
                <a:spcPts val="0"/>
              </a:spcBef>
              <a:buClr>
                <a:srgbClr val="FFFFFF"/>
              </a:buClr>
              <a:buFont typeface="Calibri"/>
              <a:buNone/>
              <a:defRPr sz="3200" b="0" i="0" u="none" strike="noStrike" cap="none">
                <a:solidFill>
                  <a:srgbClr val="FFFFFF"/>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5" name="Shape 65"/>
          <p:cNvSpPr>
            <a:spLocks noGrp="1"/>
          </p:cNvSpPr>
          <p:nvPr>
            <p:ph type="pic" idx="2"/>
          </p:nvPr>
        </p:nvSpPr>
        <p:spPr>
          <a:xfrm>
            <a:off x="0" y="0"/>
            <a:ext cx="12192000" cy="5330951"/>
          </a:xfrm>
          <a:prstGeom prst="rect">
            <a:avLst/>
          </a:prstGeom>
          <a:solidFill>
            <a:srgbClr val="B7E0E9"/>
          </a:solidFill>
          <a:ln>
            <a:noFill/>
          </a:ln>
        </p:spPr>
        <p:txBody>
          <a:bodyPr lIns="91425" tIns="91425" rIns="91425" bIns="91425" anchor="t" anchorCtr="0"/>
          <a:lstStyle>
            <a:lvl1pPr marL="0" marR="0" lvl="0" indent="0" algn="ctr" rtl="0">
              <a:lnSpc>
                <a:spcPct val="85000"/>
              </a:lnSpc>
              <a:spcBef>
                <a:spcPts val="800"/>
              </a:spcBef>
              <a:buClr>
                <a:srgbClr val="3F3F3F"/>
              </a:buClr>
              <a:buFont typeface="Arial"/>
              <a:buNone/>
              <a:defRPr sz="3200" b="0" i="0" u="none" strike="noStrike" cap="none">
                <a:solidFill>
                  <a:srgbClr val="3F3F3F"/>
                </a:solidFill>
                <a:latin typeface="Calibri"/>
                <a:ea typeface="Calibri"/>
                <a:cs typeface="Calibri"/>
                <a:sym typeface="Calibri"/>
              </a:defRPr>
            </a:lvl1pPr>
            <a:lvl2pPr marL="457200" marR="0" lvl="1" indent="0" algn="l" rtl="0">
              <a:lnSpc>
                <a:spcPct val="85000"/>
              </a:lnSpc>
              <a:spcBef>
                <a:spcPts val="600"/>
              </a:spcBef>
              <a:buClr>
                <a:srgbClr val="262626"/>
              </a:buClr>
              <a:buFont typeface="Arial"/>
              <a:buNone/>
              <a:defRPr sz="2800" b="0" i="0" u="none" strike="noStrike" cap="none">
                <a:solidFill>
                  <a:srgbClr val="262626"/>
                </a:solidFill>
                <a:latin typeface="Calibri"/>
                <a:ea typeface="Calibri"/>
                <a:cs typeface="Calibri"/>
                <a:sym typeface="Calibri"/>
              </a:defRPr>
            </a:lvl2pPr>
            <a:lvl3pPr marL="914400" marR="0" lvl="2" indent="0" algn="l" rtl="0">
              <a:lnSpc>
                <a:spcPct val="85000"/>
              </a:lnSpc>
              <a:spcBef>
                <a:spcPts val="600"/>
              </a:spcBef>
              <a:buClr>
                <a:srgbClr val="262626"/>
              </a:buClr>
              <a:buFont typeface="Arial"/>
              <a:buNone/>
              <a:defRPr sz="2400" b="0" i="1" u="none" strike="noStrike" cap="none">
                <a:solidFill>
                  <a:srgbClr val="262626"/>
                </a:solidFill>
                <a:latin typeface="Calibri"/>
                <a:ea typeface="Calibri"/>
                <a:cs typeface="Calibri"/>
                <a:sym typeface="Calibri"/>
              </a:defRPr>
            </a:lvl3pPr>
            <a:lvl4pPr marL="1371600" marR="0" lvl="3" indent="0" algn="l"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4pPr>
            <a:lvl5pPr marL="1828800" marR="0" lvl="4" indent="0" algn="l"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5pPr>
            <a:lvl6pPr marL="2286000" marR="0" lvl="5" indent="0" algn="l"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6pPr>
            <a:lvl7pPr marL="2743200" marR="0" lvl="6" indent="0" algn="l"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7pPr>
            <a:lvl8pPr marL="3200400" marR="0" lvl="7" indent="0" algn="l"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8pPr>
            <a:lvl9pPr marL="3657600" marR="0" lvl="8" indent="0" algn="l" rtl="0">
              <a:lnSpc>
                <a:spcPct val="85000"/>
              </a:lnSpc>
              <a:spcBef>
                <a:spcPts val="600"/>
              </a:spcBef>
              <a:buClr>
                <a:srgbClr val="262626"/>
              </a:buClr>
              <a:buFont typeface="Arial"/>
              <a:buNone/>
              <a:defRPr sz="2000" b="0" i="0" u="none" strike="noStrike" cap="none">
                <a:solidFill>
                  <a:srgbClr val="262626"/>
                </a:solidFill>
                <a:latin typeface="Calibri"/>
                <a:ea typeface="Calibri"/>
                <a:cs typeface="Calibri"/>
                <a:sym typeface="Calibri"/>
              </a:defRPr>
            </a:lvl9pPr>
          </a:lstStyle>
          <a:p>
            <a:endParaRPr/>
          </a:p>
        </p:txBody>
      </p:sp>
      <p:sp>
        <p:nvSpPr>
          <p:cNvPr id="66" name="Shape 66"/>
          <p:cNvSpPr txBox="1">
            <a:spLocks noGrp="1"/>
          </p:cNvSpPr>
          <p:nvPr>
            <p:ph type="body" idx="1"/>
          </p:nvPr>
        </p:nvSpPr>
        <p:spPr>
          <a:xfrm>
            <a:off x="676656" y="5909735"/>
            <a:ext cx="9229343" cy="533399"/>
          </a:xfrm>
          <a:prstGeom prst="rect">
            <a:avLst/>
          </a:prstGeom>
          <a:noFill/>
          <a:ln>
            <a:noFill/>
          </a:ln>
        </p:spPr>
        <p:txBody>
          <a:bodyPr lIns="91425" tIns="91425" rIns="91425" bIns="91425" anchor="t" anchorCtr="0"/>
          <a:lstStyle>
            <a:lvl1pPr marL="0" marR="0" lvl="0" indent="0" algn="l" rtl="0">
              <a:lnSpc>
                <a:spcPct val="90000"/>
              </a:lnSpc>
              <a:spcBef>
                <a:spcPts val="1300"/>
              </a:spcBef>
              <a:buClr>
                <a:srgbClr val="262626"/>
              </a:buClr>
              <a:buFont typeface="Arial"/>
              <a:buNone/>
              <a:defRPr sz="1400" b="0" i="0" u="none" strike="noStrike" cap="none">
                <a:solidFill>
                  <a:srgbClr val="262626"/>
                </a:solidFill>
                <a:latin typeface="Calibri"/>
                <a:ea typeface="Calibri"/>
                <a:cs typeface="Calibri"/>
                <a:sym typeface="Calibri"/>
              </a:defRPr>
            </a:lvl1pPr>
            <a:lvl2pPr marL="457200" marR="0" lvl="1" indent="0" algn="l" rtl="0">
              <a:lnSpc>
                <a:spcPct val="85000"/>
              </a:lnSpc>
              <a:spcBef>
                <a:spcPts val="600"/>
              </a:spcBef>
              <a:buClr>
                <a:srgbClr val="262626"/>
              </a:buClr>
              <a:buFont typeface="Arial"/>
              <a:buNone/>
              <a:defRPr sz="1200" b="0" i="0" u="none" strike="noStrike" cap="none">
                <a:solidFill>
                  <a:srgbClr val="262626"/>
                </a:solidFill>
                <a:latin typeface="Calibri"/>
                <a:ea typeface="Calibri"/>
                <a:cs typeface="Calibri"/>
                <a:sym typeface="Calibri"/>
              </a:defRPr>
            </a:lvl2pPr>
            <a:lvl3pPr marL="914400" marR="0" lvl="2" indent="0" algn="l" rtl="0">
              <a:lnSpc>
                <a:spcPct val="85000"/>
              </a:lnSpc>
              <a:spcBef>
                <a:spcPts val="600"/>
              </a:spcBef>
              <a:buClr>
                <a:srgbClr val="262626"/>
              </a:buClr>
              <a:buFont typeface="Arial"/>
              <a:buNone/>
              <a:defRPr sz="1000" b="0" i="1" u="none" strike="noStrike" cap="none">
                <a:solidFill>
                  <a:srgbClr val="262626"/>
                </a:solidFill>
                <a:latin typeface="Calibri"/>
                <a:ea typeface="Calibri"/>
                <a:cs typeface="Calibri"/>
                <a:sym typeface="Calibri"/>
              </a:defRPr>
            </a:lvl3pPr>
            <a:lvl4pPr marL="1371600" marR="0" lvl="3"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4pPr>
            <a:lvl5pPr marL="1828800" marR="0" lvl="4"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5pPr>
            <a:lvl6pPr marL="2286000" marR="0" lvl="5"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6pPr>
            <a:lvl7pPr marL="2743200" marR="0" lvl="6"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7pPr>
            <a:lvl8pPr marL="3200400" marR="0" lvl="7"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8pPr>
            <a:lvl9pPr marL="3657600" marR="0" lvl="8" indent="0" algn="l" rtl="0">
              <a:lnSpc>
                <a:spcPct val="85000"/>
              </a:lnSpc>
              <a:spcBef>
                <a:spcPts val="600"/>
              </a:spcBef>
              <a:buClr>
                <a:srgbClr val="262626"/>
              </a:buClr>
              <a:buFont typeface="Arial"/>
              <a:buNone/>
              <a:defRPr sz="900" b="0" i="0" u="none" strike="noStrike" cap="none">
                <a:solidFill>
                  <a:srgbClr val="262626"/>
                </a:solidFill>
                <a:latin typeface="Calibri"/>
                <a:ea typeface="Calibri"/>
                <a:cs typeface="Calibri"/>
                <a:sym typeface="Calibri"/>
              </a:defRPr>
            </a:lvl9pPr>
          </a:lstStyle>
          <a:p>
            <a:endParaRPr/>
          </a:p>
        </p:txBody>
      </p:sp>
      <p:sp>
        <p:nvSpPr>
          <p:cNvPr id="67" name="Shape 67"/>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rgbClr val="FFFFFF"/>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rgbClr val="FFFFFF"/>
                </a:solidFill>
                <a:latin typeface="Calibri"/>
                <a:ea typeface="Calibri"/>
                <a:cs typeface="Calibri"/>
                <a:sym typeface="Calibri"/>
              </a:rPr>
              <a:t>‹#›</a:t>
            </a:fld>
            <a:endParaRPr lang="en-US" sz="10300" b="0" i="0" u="none" strike="noStrike" cap="none">
              <a:solidFill>
                <a:srgbClr val="FFFFFF"/>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57224" y="499533"/>
            <a:ext cx="10772774" cy="1658197"/>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5400" b="0" i="0" u="none" strike="noStrike" cap="none">
                <a:solidFill>
                  <a:schemeClr val="accen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676656" y="2011680"/>
            <a:ext cx="10753724" cy="3766185"/>
          </a:xfrm>
          <a:prstGeom prst="rect">
            <a:avLst/>
          </a:prstGeom>
          <a:noFill/>
          <a:ln>
            <a:noFill/>
          </a:ln>
        </p:spPr>
        <p:txBody>
          <a:bodyPr lIns="91425" tIns="91425" rIns="91425" bIns="91425" anchor="t" anchorCtr="0"/>
          <a:lstStyle>
            <a:lvl1pPr marL="91440" marR="0" lvl="0" indent="60960" algn="l" rtl="0">
              <a:lnSpc>
                <a:spcPct val="85000"/>
              </a:lnSpc>
              <a:spcBef>
                <a:spcPts val="13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1pPr>
            <a:lvl2pPr marL="347472" marR="0" lvl="1" indent="-195072" algn="l" rtl="0">
              <a:lnSpc>
                <a:spcPct val="85000"/>
              </a:lnSpc>
              <a:spcBef>
                <a:spcPts val="600"/>
              </a:spcBef>
              <a:buClr>
                <a:srgbClr val="262626"/>
              </a:buClr>
              <a:buSzPct val="100000"/>
              <a:buFont typeface="Arial"/>
              <a:buChar char=" "/>
              <a:defRPr sz="2400" b="0" i="0" u="none" strike="noStrike" cap="none">
                <a:solidFill>
                  <a:srgbClr val="262626"/>
                </a:solidFill>
                <a:latin typeface="Calibri"/>
                <a:ea typeface="Calibri"/>
                <a:cs typeface="Calibri"/>
                <a:sym typeface="Calibri"/>
              </a:defRPr>
            </a:lvl2pPr>
            <a:lvl3pPr marL="548640" marR="0" lvl="2" indent="-421640" algn="l" rtl="0">
              <a:lnSpc>
                <a:spcPct val="85000"/>
              </a:lnSpc>
              <a:spcBef>
                <a:spcPts val="600"/>
              </a:spcBef>
              <a:buClr>
                <a:srgbClr val="262626"/>
              </a:buClr>
              <a:buSzPct val="100000"/>
              <a:buFont typeface="Arial"/>
              <a:buChar char=" "/>
              <a:defRPr sz="2000" b="0" i="1" u="none" strike="noStrike" cap="none">
                <a:solidFill>
                  <a:srgbClr val="262626"/>
                </a:solidFill>
                <a:latin typeface="Calibri"/>
                <a:ea typeface="Calibri"/>
                <a:cs typeface="Calibri"/>
                <a:sym typeface="Calibri"/>
              </a:defRPr>
            </a:lvl3pPr>
            <a:lvl4pPr marL="822960" marR="0" lvl="3" indent="-70866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4pPr>
            <a:lvl5pPr marL="1097280" marR="0" lvl="4" indent="-98298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5pPr>
            <a:lvl6pPr marL="1200000" marR="0" lvl="5" indent="-1205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6pPr>
            <a:lvl7pPr marL="1400000" marR="0" lvl="6" indent="-1173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7pPr>
            <a:lvl8pPr marL="1600000" marR="0" lvl="7" indent="-1268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8pPr>
            <a:lvl9pPr marL="1800000" marR="0" lvl="8" indent="-123600" algn="l" rtl="0">
              <a:lnSpc>
                <a:spcPct val="85000"/>
              </a:lnSpc>
              <a:spcBef>
                <a:spcPts val="6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85800" y="6412446"/>
            <a:ext cx="4114800"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685800" y="6554696"/>
            <a:ext cx="5029199" cy="228600"/>
          </a:xfrm>
          <a:prstGeom prst="rect">
            <a:avLst/>
          </a:prstGeom>
          <a:noFill/>
          <a:ln>
            <a:noFill/>
          </a:ln>
        </p:spPr>
        <p:txBody>
          <a:bodyPr lIns="91425" tIns="91425" rIns="91425" bIns="91425" anchor="ctr" anchorCtr="0"/>
          <a:lstStyle>
            <a:lvl1pPr marL="0" marR="0" lvl="0" indent="0" algn="l" rtl="0">
              <a:spcBef>
                <a:spcPts val="0"/>
              </a:spcBef>
              <a:buNone/>
              <a:defRPr sz="95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763925" y="5876412"/>
            <a:ext cx="2926079" cy="139703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300" b="0" i="0" u="none" strike="noStrike" cap="none">
                <a:solidFill>
                  <a:schemeClr val="accent1"/>
                </a:solidFill>
                <a:latin typeface="Calibri"/>
                <a:ea typeface="Calibri"/>
                <a:cs typeface="Calibri"/>
                <a:sym typeface="Calibri"/>
              </a:rPr>
              <a:t>‹#›</a:t>
            </a:fld>
            <a:endParaRPr lang="en-US" sz="10300" b="0" i="0" u="none" strike="noStrike" cap="none">
              <a:solidFill>
                <a:schemeClr val="accen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283335" y="770466"/>
            <a:ext cx="11513712" cy="3352799"/>
          </a:xfrm>
          <a:prstGeom prst="rect">
            <a:avLst/>
          </a:prstGeom>
          <a:noFill/>
          <a:ln>
            <a:noFill/>
          </a:ln>
        </p:spPr>
        <p:txBody>
          <a:bodyPr lIns="91425" tIns="45700" rIns="91425" bIns="45700" anchor="b" anchorCtr="0">
            <a:noAutofit/>
          </a:bodyPr>
          <a:lstStyle/>
          <a:p>
            <a:pPr marL="0" marR="0" lvl="0" indent="0" algn="l" rtl="0">
              <a:lnSpc>
                <a:spcPct val="80000"/>
              </a:lnSpc>
              <a:spcBef>
                <a:spcPts val="0"/>
              </a:spcBef>
              <a:buClr>
                <a:srgbClr val="FFFFFF"/>
              </a:buClr>
              <a:buSzPct val="25000"/>
              <a:buFont typeface="Calibri"/>
              <a:buNone/>
            </a:pPr>
            <a:r>
              <a:rPr lang="en-US" sz="7200" b="0" i="0" u="none" strike="noStrike" cap="none">
                <a:solidFill>
                  <a:srgbClr val="FFFFFF"/>
                </a:solidFill>
                <a:latin typeface="Calibri"/>
                <a:ea typeface="Calibri"/>
                <a:cs typeface="Calibri"/>
                <a:sym typeface="Calibri"/>
              </a:rPr>
              <a:t>Literary Analysis Essay Structure</a:t>
            </a:r>
          </a:p>
        </p:txBody>
      </p:sp>
      <p:sp>
        <p:nvSpPr>
          <p:cNvPr id="87" name="Shape 87"/>
          <p:cNvSpPr txBox="1">
            <a:spLocks noGrp="1"/>
          </p:cNvSpPr>
          <p:nvPr>
            <p:ph type="subTitle" idx="1"/>
          </p:nvPr>
        </p:nvSpPr>
        <p:spPr>
          <a:xfrm>
            <a:off x="667512" y="4206876"/>
            <a:ext cx="9228200" cy="1645920"/>
          </a:xfrm>
          <a:prstGeom prst="rect">
            <a:avLst/>
          </a:prstGeom>
          <a:noFill/>
          <a:ln>
            <a:noFill/>
          </a:ln>
        </p:spPr>
        <p:txBody>
          <a:bodyPr lIns="91425" tIns="45700" rIns="91425" bIns="45700" anchor="t" anchorCtr="0">
            <a:noAutofit/>
          </a:bodyPr>
          <a:lstStyle/>
          <a:p>
            <a:pPr marL="0" marR="0" lvl="0" indent="0" algn="l" rtl="0">
              <a:lnSpc>
                <a:spcPct val="85000"/>
              </a:lnSpc>
              <a:spcBef>
                <a:spcPts val="0"/>
              </a:spcBef>
              <a:spcAft>
                <a:spcPts val="0"/>
              </a:spcAft>
              <a:buClr>
                <a:schemeClr val="lt1"/>
              </a:buClr>
              <a:buSzPct val="25000"/>
              <a:buFont typeface="Arial"/>
              <a:buNone/>
            </a:pPr>
            <a:r>
              <a:rPr lang="en-US" sz="3200" b="0" i="0" u="none" strike="noStrike" cap="none">
                <a:solidFill>
                  <a:schemeClr val="lt1"/>
                </a:solidFill>
                <a:latin typeface="Calibri"/>
                <a:ea typeface="Calibri"/>
                <a:cs typeface="Calibri"/>
                <a:sym typeface="Calibri"/>
              </a:rPr>
              <a:t>Pre-AP English II</a:t>
            </a:r>
          </a:p>
          <a:p>
            <a:pPr marL="0" marR="0" lvl="0" indent="0" algn="l" rtl="0">
              <a:lnSpc>
                <a:spcPct val="85000"/>
              </a:lnSpc>
              <a:spcBef>
                <a:spcPts val="1300"/>
              </a:spcBef>
              <a:buClr>
                <a:schemeClr val="lt1"/>
              </a:buClr>
              <a:buSzPct val="25000"/>
              <a:buFont typeface="Arial"/>
              <a:buNone/>
            </a:pPr>
            <a:r>
              <a:rPr lang="en-US" sz="3200" b="0" i="0" u="none" strike="noStrike" cap="none">
                <a:solidFill>
                  <a:schemeClr val="lt1"/>
                </a:solidFill>
                <a:latin typeface="Calibri"/>
                <a:ea typeface="Calibri"/>
                <a:cs typeface="Calibri"/>
                <a:sym typeface="Calibri"/>
              </a:rPr>
              <a:t>September </a:t>
            </a:r>
            <a:r>
              <a:rPr lang="en-US"/>
              <a:t>2nd </a:t>
            </a:r>
            <a:r>
              <a:rPr lang="en-US" sz="3200" b="0" i="0" u="none" strike="noStrike" cap="none">
                <a:solidFill>
                  <a:schemeClr val="lt1"/>
                </a:solidFill>
                <a:latin typeface="Calibri"/>
                <a:ea typeface="Calibri"/>
                <a:cs typeface="Calibri"/>
                <a:sym typeface="Calibri"/>
              </a:rPr>
              <a:t>and </a:t>
            </a:r>
            <a:r>
              <a:rPr lang="en-US"/>
              <a:t>6th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657224" y="499533"/>
            <a:ext cx="10772774" cy="1658197"/>
          </a:xfrm>
          <a:prstGeom prst="rect">
            <a:avLst/>
          </a:prstGeom>
          <a:noFill/>
          <a:ln>
            <a:noFill/>
          </a:ln>
        </p:spPr>
        <p:txBody>
          <a:bodyPr lIns="91425" tIns="45700" rIns="91425" bIns="45700" anchor="ctr" anchorCtr="0">
            <a:noAutofit/>
          </a:bodyPr>
          <a:lstStyle/>
          <a:p>
            <a:pPr marL="0" marR="0" lvl="0" indent="0" algn="l" rtl="0">
              <a:lnSpc>
                <a:spcPct val="85000"/>
              </a:lnSpc>
              <a:spcBef>
                <a:spcPts val="0"/>
              </a:spcBef>
              <a:buClr>
                <a:schemeClr val="accent1"/>
              </a:buClr>
              <a:buSzPct val="25000"/>
              <a:buFont typeface="Calibri"/>
              <a:buNone/>
            </a:pPr>
            <a:r>
              <a:rPr lang="en-US" sz="5400" b="0" i="0" u="none" strike="noStrike" cap="none">
                <a:solidFill>
                  <a:schemeClr val="accent1"/>
                </a:solidFill>
                <a:latin typeface="Calibri"/>
                <a:ea typeface="Calibri"/>
                <a:cs typeface="Calibri"/>
                <a:sym typeface="Calibri"/>
              </a:rPr>
              <a:t>What is a literary analysis essay?</a:t>
            </a:r>
          </a:p>
        </p:txBody>
      </p:sp>
      <p:sp>
        <p:nvSpPr>
          <p:cNvPr id="93" name="Shape 93"/>
          <p:cNvSpPr txBox="1">
            <a:spLocks noGrp="1"/>
          </p:cNvSpPr>
          <p:nvPr>
            <p:ph type="body" idx="1"/>
          </p:nvPr>
        </p:nvSpPr>
        <p:spPr>
          <a:xfrm>
            <a:off x="676656" y="2011680"/>
            <a:ext cx="10753724" cy="3766185"/>
          </a:xfrm>
          <a:prstGeom prst="rect">
            <a:avLst/>
          </a:prstGeom>
          <a:noFill/>
          <a:ln>
            <a:noFill/>
          </a:ln>
        </p:spPr>
        <p:txBody>
          <a:bodyPr lIns="91425" tIns="45700" rIns="91425" bIns="45700" anchor="t" anchorCtr="0">
            <a:noAutofit/>
          </a:bodyPr>
          <a:lstStyle/>
          <a:p>
            <a:pPr marL="91440" marR="0" lvl="0" indent="-91440" algn="l" rtl="0">
              <a:lnSpc>
                <a:spcPct val="85000"/>
              </a:lnSpc>
              <a:spcBef>
                <a:spcPts val="0"/>
              </a:spcBef>
              <a:spcAft>
                <a:spcPts val="0"/>
              </a:spcAft>
              <a:buClr>
                <a:srgbClr val="262626"/>
              </a:buClr>
              <a:buSzPct val="100000"/>
              <a:buFont typeface="Arial"/>
              <a:buChar char=" "/>
            </a:pPr>
            <a:r>
              <a:rPr lang="en-US" sz="2400" b="0" i="0" u="none" strike="noStrike" cap="none">
                <a:solidFill>
                  <a:srgbClr val="262626"/>
                </a:solidFill>
                <a:latin typeface="Calibri"/>
                <a:ea typeface="Calibri"/>
                <a:cs typeface="Calibri"/>
                <a:sym typeface="Calibri"/>
              </a:rPr>
              <a:t>It is an essay that analyzes a novel, poem, play, short story, etc. and explains how and why the author uses specific literary elements to achieve his purpose (theme). </a:t>
            </a:r>
          </a:p>
          <a:p>
            <a:pPr marL="91440" marR="0" lvl="0" indent="-91440" algn="l" rtl="0">
              <a:lnSpc>
                <a:spcPct val="85000"/>
              </a:lnSpc>
              <a:spcBef>
                <a:spcPts val="1300"/>
              </a:spcBef>
              <a:buClr>
                <a:srgbClr val="262626"/>
              </a:buClr>
              <a:buSzPct val="100000"/>
              <a:buFont typeface="Arial"/>
              <a:buNone/>
            </a:pPr>
            <a:endParaRPr sz="2400" b="0" i="0" u="none" strike="noStrike" cap="none">
              <a:solidFill>
                <a:srgbClr val="262626"/>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657224" y="499533"/>
            <a:ext cx="10772774" cy="1658197"/>
          </a:xfrm>
          <a:prstGeom prst="rect">
            <a:avLst/>
          </a:prstGeom>
          <a:noFill/>
          <a:ln>
            <a:noFill/>
          </a:ln>
        </p:spPr>
        <p:txBody>
          <a:bodyPr lIns="91425" tIns="45700" rIns="91425" bIns="45700" anchor="ctr" anchorCtr="0">
            <a:noAutofit/>
          </a:bodyPr>
          <a:lstStyle/>
          <a:p>
            <a:pPr marL="0" marR="0" lvl="0" indent="0" algn="l" rtl="0">
              <a:lnSpc>
                <a:spcPct val="85000"/>
              </a:lnSpc>
              <a:spcBef>
                <a:spcPts val="0"/>
              </a:spcBef>
              <a:buClr>
                <a:schemeClr val="accent1"/>
              </a:buClr>
              <a:buSzPct val="25000"/>
              <a:buFont typeface="Calibri"/>
              <a:buNone/>
            </a:pPr>
            <a:r>
              <a:rPr lang="en-US" sz="5400" b="0" i="0" u="none" strike="noStrike" cap="none">
                <a:solidFill>
                  <a:schemeClr val="accent1"/>
                </a:solidFill>
                <a:latin typeface="Calibri"/>
                <a:ea typeface="Calibri"/>
                <a:cs typeface="Calibri"/>
                <a:sym typeface="Calibri"/>
              </a:rPr>
              <a:t>What are the parts of a literary analysis essay?</a:t>
            </a:r>
          </a:p>
        </p:txBody>
      </p:sp>
      <p:sp>
        <p:nvSpPr>
          <p:cNvPr id="99" name="Shape 99"/>
          <p:cNvSpPr txBox="1">
            <a:spLocks noGrp="1"/>
          </p:cNvSpPr>
          <p:nvPr>
            <p:ph type="body" idx="1"/>
          </p:nvPr>
        </p:nvSpPr>
        <p:spPr>
          <a:xfrm>
            <a:off x="676656" y="2011680"/>
            <a:ext cx="10753724" cy="3766185"/>
          </a:xfrm>
          <a:prstGeom prst="rect">
            <a:avLst/>
          </a:prstGeom>
          <a:noFill/>
          <a:ln>
            <a:noFill/>
          </a:ln>
        </p:spPr>
        <p:txBody>
          <a:bodyPr lIns="91425" tIns="45700" rIns="91425" bIns="45700" anchor="t" anchorCtr="0">
            <a:noAutofit/>
          </a:bodyPr>
          <a:lstStyle/>
          <a:p>
            <a:pPr marL="91440" marR="0" lvl="0" indent="-91440" algn="l" rtl="0">
              <a:lnSpc>
                <a:spcPct val="85000"/>
              </a:lnSpc>
              <a:spcBef>
                <a:spcPts val="0"/>
              </a:spcBef>
              <a:spcAft>
                <a:spcPts val="0"/>
              </a:spcAft>
              <a:buClr>
                <a:srgbClr val="262626"/>
              </a:buClr>
              <a:buSzPct val="100000"/>
              <a:buFont typeface="Arial"/>
              <a:buChar char=" "/>
            </a:pPr>
            <a:r>
              <a:rPr lang="en-US" sz="2400" b="0" i="0" u="none" strike="noStrike" cap="none">
                <a:solidFill>
                  <a:srgbClr val="262626"/>
                </a:solidFill>
                <a:latin typeface="Calibri"/>
                <a:ea typeface="Calibri"/>
                <a:cs typeface="Calibri"/>
                <a:sym typeface="Calibri"/>
              </a:rPr>
              <a:t>For your essay, I am requiring the following: </a:t>
            </a:r>
          </a:p>
          <a:p>
            <a:pPr marL="347472" marR="0" lvl="1" indent="-347472" algn="l" rtl="0">
              <a:lnSpc>
                <a:spcPct val="85000"/>
              </a:lnSpc>
              <a:spcBef>
                <a:spcPts val="600"/>
              </a:spcBef>
              <a:spcAft>
                <a:spcPts val="0"/>
              </a:spcAft>
              <a:buClr>
                <a:srgbClr val="262626"/>
              </a:buClr>
              <a:buSzPct val="100000"/>
              <a:buFont typeface="Arial"/>
              <a:buChar char=" "/>
            </a:pPr>
            <a:r>
              <a:rPr lang="en-US" sz="2400" b="1" i="0" u="none" strike="noStrike" cap="none">
                <a:solidFill>
                  <a:srgbClr val="262626"/>
                </a:solidFill>
                <a:latin typeface="Calibri"/>
                <a:ea typeface="Calibri"/>
                <a:cs typeface="Calibri"/>
                <a:sym typeface="Calibri"/>
              </a:rPr>
              <a:t>An introduction:</a:t>
            </a:r>
          </a:p>
          <a:p>
            <a:pPr marL="548640" marR="0" lvl="2" indent="-548640" algn="l" rtl="0">
              <a:lnSpc>
                <a:spcPct val="85000"/>
              </a:lnSpc>
              <a:spcBef>
                <a:spcPts val="600"/>
              </a:spcBef>
              <a:spcAft>
                <a:spcPts val="0"/>
              </a:spcAft>
              <a:buClr>
                <a:srgbClr val="262626"/>
              </a:buClr>
              <a:buSzPct val="100000"/>
              <a:buFont typeface="Arial"/>
              <a:buChar char=" "/>
            </a:pPr>
            <a:r>
              <a:rPr lang="en-US" sz="2000" b="0" i="1" u="none" strike="noStrike" cap="none">
                <a:solidFill>
                  <a:srgbClr val="262626"/>
                </a:solidFill>
                <a:latin typeface="Calibri"/>
                <a:ea typeface="Calibri"/>
                <a:cs typeface="Calibri"/>
                <a:sym typeface="Calibri"/>
              </a:rPr>
              <a:t>With a brief plot summary of your book </a:t>
            </a:r>
          </a:p>
          <a:p>
            <a:pPr marL="548640" marR="0" lvl="2" indent="-548640" algn="l" rtl="0">
              <a:lnSpc>
                <a:spcPct val="85000"/>
              </a:lnSpc>
              <a:spcBef>
                <a:spcPts val="600"/>
              </a:spcBef>
              <a:spcAft>
                <a:spcPts val="0"/>
              </a:spcAft>
              <a:buClr>
                <a:srgbClr val="262626"/>
              </a:buClr>
              <a:buSzPct val="100000"/>
              <a:buFont typeface="Arial"/>
              <a:buChar char=" "/>
            </a:pPr>
            <a:r>
              <a:rPr lang="en-US" sz="2000" b="0" i="1" u="none" strike="noStrike" cap="none">
                <a:solidFill>
                  <a:srgbClr val="262626"/>
                </a:solidFill>
                <a:latin typeface="Calibri"/>
                <a:ea typeface="Calibri"/>
                <a:cs typeface="Calibri"/>
                <a:sym typeface="Calibri"/>
              </a:rPr>
              <a:t>A thesis statement that includes the two literary devices you will discuss and a thematic statement. </a:t>
            </a:r>
          </a:p>
          <a:p>
            <a:pPr marL="347472" marR="0" lvl="1" indent="-347472" algn="l" rtl="0">
              <a:lnSpc>
                <a:spcPct val="85000"/>
              </a:lnSpc>
              <a:spcBef>
                <a:spcPts val="600"/>
              </a:spcBef>
              <a:spcAft>
                <a:spcPts val="0"/>
              </a:spcAft>
              <a:buClr>
                <a:srgbClr val="262626"/>
              </a:buClr>
              <a:buSzPct val="100000"/>
              <a:buFont typeface="Arial"/>
              <a:buChar char=" "/>
            </a:pPr>
            <a:r>
              <a:rPr lang="en-US" sz="2400" b="1" i="0" u="none" strike="noStrike" cap="none">
                <a:solidFill>
                  <a:srgbClr val="262626"/>
                </a:solidFill>
                <a:latin typeface="Calibri"/>
                <a:ea typeface="Calibri"/>
                <a:cs typeface="Calibri"/>
                <a:sym typeface="Calibri"/>
              </a:rPr>
              <a:t>Two body paragraphs</a:t>
            </a:r>
            <a:r>
              <a:rPr lang="en-US" sz="2400" b="0" i="0" u="none" strike="noStrike" cap="none">
                <a:solidFill>
                  <a:srgbClr val="262626"/>
                </a:solidFill>
                <a:latin typeface="Calibri"/>
                <a:ea typeface="Calibri"/>
                <a:cs typeface="Calibri"/>
                <a:sym typeface="Calibri"/>
              </a:rPr>
              <a:t>:</a:t>
            </a:r>
          </a:p>
          <a:p>
            <a:pPr marL="548640" marR="0" lvl="2" indent="-548640" algn="l" rtl="0">
              <a:lnSpc>
                <a:spcPct val="85000"/>
              </a:lnSpc>
              <a:spcBef>
                <a:spcPts val="600"/>
              </a:spcBef>
              <a:spcAft>
                <a:spcPts val="0"/>
              </a:spcAft>
              <a:buClr>
                <a:srgbClr val="262626"/>
              </a:buClr>
              <a:buSzPct val="100000"/>
              <a:buFont typeface="Arial"/>
              <a:buChar char=" "/>
            </a:pPr>
            <a:r>
              <a:rPr lang="en-US" sz="2000" b="0" i="1" u="none" strike="noStrike" cap="none">
                <a:solidFill>
                  <a:srgbClr val="262626"/>
                </a:solidFill>
                <a:latin typeface="Calibri"/>
                <a:ea typeface="Calibri"/>
                <a:cs typeface="Calibri"/>
                <a:sym typeface="Calibri"/>
              </a:rPr>
              <a:t>Each paragraph uses the APE structure to discuss a literary device that analyzes how the author’s strategy conveys the theme. *You must use text evidence to illustrate the device you are analyzing!</a:t>
            </a:r>
          </a:p>
          <a:p>
            <a:pPr marL="347472" marR="0" lvl="1" indent="-347472" algn="l" rtl="0">
              <a:lnSpc>
                <a:spcPct val="85000"/>
              </a:lnSpc>
              <a:spcBef>
                <a:spcPts val="600"/>
              </a:spcBef>
              <a:spcAft>
                <a:spcPts val="0"/>
              </a:spcAft>
              <a:buClr>
                <a:srgbClr val="262626"/>
              </a:buClr>
              <a:buSzPct val="100000"/>
              <a:buFont typeface="Arial"/>
              <a:buChar char=" "/>
            </a:pPr>
            <a:r>
              <a:rPr lang="en-US" sz="2400" b="1" i="0" u="none" strike="noStrike" cap="none">
                <a:solidFill>
                  <a:srgbClr val="262626"/>
                </a:solidFill>
                <a:latin typeface="Calibri"/>
                <a:ea typeface="Calibri"/>
                <a:cs typeface="Calibri"/>
                <a:sym typeface="Calibri"/>
              </a:rPr>
              <a:t>A Conclusion: </a:t>
            </a:r>
          </a:p>
          <a:p>
            <a:pPr marL="548640" marR="0" lvl="2" indent="-548640" algn="l" rtl="0">
              <a:lnSpc>
                <a:spcPct val="85000"/>
              </a:lnSpc>
              <a:spcBef>
                <a:spcPts val="600"/>
              </a:spcBef>
              <a:spcAft>
                <a:spcPts val="0"/>
              </a:spcAft>
              <a:buClr>
                <a:srgbClr val="262626"/>
              </a:buClr>
              <a:buSzPct val="100000"/>
              <a:buFont typeface="Arial"/>
              <a:buChar char=" "/>
            </a:pPr>
            <a:r>
              <a:rPr lang="en-US" sz="2000" b="0" i="1" u="none" strike="noStrike" cap="none">
                <a:solidFill>
                  <a:srgbClr val="262626"/>
                </a:solidFill>
                <a:latin typeface="Calibri"/>
                <a:ea typeface="Calibri"/>
                <a:cs typeface="Calibri"/>
                <a:sym typeface="Calibri"/>
              </a:rPr>
              <a:t>Explains the significance of the work and restates the theme. (Do NOT repeat the theme verbatim OR bring in any brand new ideas.)</a:t>
            </a:r>
          </a:p>
          <a:p>
            <a:pPr marL="548640" marR="0" lvl="2" indent="-548640" algn="l" rtl="0">
              <a:lnSpc>
                <a:spcPct val="85000"/>
              </a:lnSpc>
              <a:spcBef>
                <a:spcPts val="600"/>
              </a:spcBef>
              <a:spcAft>
                <a:spcPts val="0"/>
              </a:spcAft>
              <a:buClr>
                <a:srgbClr val="262626"/>
              </a:buClr>
              <a:buSzPct val="100000"/>
              <a:buFont typeface="Arial"/>
              <a:buNone/>
            </a:pPr>
            <a:endParaRPr sz="2000" b="0" i="1" u="none" strike="noStrike" cap="none">
              <a:solidFill>
                <a:srgbClr val="262626"/>
              </a:solidFill>
              <a:latin typeface="Calibri"/>
              <a:ea typeface="Calibri"/>
              <a:cs typeface="Calibri"/>
              <a:sym typeface="Calibri"/>
            </a:endParaRPr>
          </a:p>
          <a:p>
            <a:pPr marL="91440" marR="0" lvl="0" indent="-91440" algn="l" rtl="0">
              <a:lnSpc>
                <a:spcPct val="85000"/>
              </a:lnSpc>
              <a:spcBef>
                <a:spcPts val="1300"/>
              </a:spcBef>
              <a:buClr>
                <a:srgbClr val="262626"/>
              </a:buClr>
              <a:buSzPct val="100000"/>
              <a:buFont typeface="Arial"/>
              <a:buNone/>
            </a:pPr>
            <a:endParaRPr sz="2400" b="0" i="0" u="none" strike="noStrike" cap="none">
              <a:solidFill>
                <a:srgbClr val="262626"/>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657224" y="499533"/>
            <a:ext cx="10772774" cy="1658197"/>
          </a:xfrm>
          <a:prstGeom prst="rect">
            <a:avLst/>
          </a:prstGeom>
          <a:noFill/>
          <a:ln>
            <a:noFill/>
          </a:ln>
        </p:spPr>
        <p:txBody>
          <a:bodyPr lIns="91425" tIns="45700" rIns="91425" bIns="45700" anchor="ctr" anchorCtr="0">
            <a:noAutofit/>
          </a:bodyPr>
          <a:lstStyle/>
          <a:p>
            <a:pPr marL="0" marR="0" lvl="0" indent="0" algn="l" rtl="0">
              <a:lnSpc>
                <a:spcPct val="85000"/>
              </a:lnSpc>
              <a:spcBef>
                <a:spcPts val="0"/>
              </a:spcBef>
              <a:buClr>
                <a:schemeClr val="accent1"/>
              </a:buClr>
              <a:buSzPct val="25000"/>
              <a:buFont typeface="Calibri"/>
              <a:buNone/>
            </a:pPr>
            <a:r>
              <a:rPr lang="en-US" sz="5400" b="0" i="0" u="none" strike="noStrike" cap="none">
                <a:solidFill>
                  <a:schemeClr val="accent1"/>
                </a:solidFill>
                <a:latin typeface="Calibri"/>
                <a:ea typeface="Calibri"/>
                <a:cs typeface="Calibri"/>
                <a:sym typeface="Calibri"/>
              </a:rPr>
              <a:t>Introduction: What does it look like?</a:t>
            </a:r>
          </a:p>
        </p:txBody>
      </p:sp>
      <p:sp>
        <p:nvSpPr>
          <p:cNvPr id="105" name="Shape 105"/>
          <p:cNvSpPr txBox="1">
            <a:spLocks noGrp="1"/>
          </p:cNvSpPr>
          <p:nvPr>
            <p:ph type="body" idx="1"/>
          </p:nvPr>
        </p:nvSpPr>
        <p:spPr>
          <a:xfrm>
            <a:off x="676656" y="2011680"/>
            <a:ext cx="10753724" cy="4234573"/>
          </a:xfrm>
          <a:prstGeom prst="rect">
            <a:avLst/>
          </a:prstGeom>
          <a:noFill/>
          <a:ln>
            <a:noFill/>
          </a:ln>
        </p:spPr>
        <p:txBody>
          <a:bodyPr lIns="91425" tIns="45700" rIns="91425" bIns="45700" anchor="t" anchorCtr="0">
            <a:noAutofit/>
          </a:bodyPr>
          <a:lstStyle/>
          <a:p>
            <a:pPr marL="91440" marR="0" lvl="0" indent="-91440" algn="l" rtl="0">
              <a:lnSpc>
                <a:spcPct val="85000"/>
              </a:lnSpc>
              <a:spcBef>
                <a:spcPts val="0"/>
              </a:spcBef>
              <a:spcAft>
                <a:spcPts val="0"/>
              </a:spcAft>
              <a:buClr>
                <a:srgbClr val="262626"/>
              </a:buClr>
              <a:buSzPct val="100000"/>
              <a:buFont typeface="Arial"/>
              <a:buChar char=" "/>
            </a:pPr>
            <a:r>
              <a:rPr lang="en-US" sz="2400" b="0" i="0" u="none" strike="noStrike" cap="none">
                <a:solidFill>
                  <a:srgbClr val="262626"/>
                </a:solidFill>
                <a:latin typeface="Calibri"/>
                <a:ea typeface="Calibri"/>
                <a:cs typeface="Calibri"/>
                <a:sym typeface="Calibri"/>
              </a:rPr>
              <a:t>One dimension of a diverse society is social class, which categorizes people based on how wealthy and affluent they are.  While some people avoid judging others who are from a different social class, there are those who swear by it. The novel, </a:t>
            </a:r>
            <a:r>
              <a:rPr lang="en-US" sz="2400" b="0" i="1" u="none" strike="noStrike" cap="none">
                <a:solidFill>
                  <a:srgbClr val="262626"/>
                </a:solidFill>
                <a:latin typeface="Calibri"/>
                <a:ea typeface="Calibri"/>
                <a:cs typeface="Calibri"/>
                <a:sym typeface="Calibri"/>
              </a:rPr>
              <a:t>To Kill a Mockingbird </a:t>
            </a:r>
            <a:r>
              <a:rPr lang="en-US" sz="2400" b="0" i="0" u="none" strike="noStrike" cap="none">
                <a:solidFill>
                  <a:srgbClr val="262626"/>
                </a:solidFill>
                <a:latin typeface="Calibri"/>
                <a:ea typeface="Calibri"/>
                <a:cs typeface="Calibri"/>
                <a:sym typeface="Calibri"/>
              </a:rPr>
              <a:t>by Harper Lee takes place shortly after the Great Depression, a time when the lines that divide social classes were more greatly defined. </a:t>
            </a:r>
            <a:r>
              <a:rPr lang="en-US" sz="2400" b="1" i="0" u="none" strike="noStrike" cap="none">
                <a:solidFill>
                  <a:srgbClr val="215E6A"/>
                </a:solidFill>
                <a:latin typeface="Calibri"/>
                <a:ea typeface="Calibri"/>
                <a:cs typeface="Calibri"/>
                <a:sym typeface="Calibri"/>
              </a:rPr>
              <a:t>Lee uses harsh diction and disgusting imagery to reveal that social prejudice causes people to dehumanize those who are different from themselves.</a:t>
            </a:r>
          </a:p>
          <a:p>
            <a:pPr marL="91440" marR="0" lvl="0" indent="-91440" algn="l" rtl="0">
              <a:lnSpc>
                <a:spcPct val="85000"/>
              </a:lnSpc>
              <a:spcBef>
                <a:spcPts val="1300"/>
              </a:spcBef>
              <a:spcAft>
                <a:spcPts val="0"/>
              </a:spcAft>
              <a:buClr>
                <a:srgbClr val="262626"/>
              </a:buClr>
              <a:buSzPct val="100000"/>
              <a:buFont typeface="Arial"/>
              <a:buNone/>
            </a:pPr>
            <a:endParaRPr sz="2400" b="1" i="0" u="none" strike="noStrike" cap="none">
              <a:solidFill>
                <a:srgbClr val="215E6A"/>
              </a:solidFill>
              <a:latin typeface="Calibri"/>
              <a:ea typeface="Calibri"/>
              <a:cs typeface="Calibri"/>
              <a:sym typeface="Calibri"/>
            </a:endParaRPr>
          </a:p>
          <a:p>
            <a:pPr marL="91440" marR="0" lvl="0" indent="-91440" algn="l" rtl="0">
              <a:lnSpc>
                <a:spcPct val="85000"/>
              </a:lnSpc>
              <a:spcBef>
                <a:spcPts val="1300"/>
              </a:spcBef>
              <a:spcAft>
                <a:spcPts val="0"/>
              </a:spcAft>
              <a:buClr>
                <a:srgbClr val="215E6A"/>
              </a:buClr>
              <a:buSzPct val="100000"/>
              <a:buFont typeface="Arial"/>
              <a:buChar char=" "/>
            </a:pPr>
            <a:r>
              <a:rPr lang="en-US" sz="2400" b="1" i="0" u="none" strike="noStrike" cap="none">
                <a:solidFill>
                  <a:srgbClr val="215E6A"/>
                </a:solidFill>
                <a:latin typeface="Calibri"/>
                <a:ea typeface="Calibri"/>
                <a:cs typeface="Calibri"/>
                <a:sym typeface="Calibri"/>
              </a:rPr>
              <a:t>What are the devices?</a:t>
            </a:r>
          </a:p>
          <a:p>
            <a:pPr marL="91440" marR="0" lvl="0" indent="-91440" algn="l" rtl="0">
              <a:lnSpc>
                <a:spcPct val="85000"/>
              </a:lnSpc>
              <a:spcBef>
                <a:spcPts val="1300"/>
              </a:spcBef>
              <a:buClr>
                <a:srgbClr val="215E6A"/>
              </a:buClr>
              <a:buSzPct val="100000"/>
              <a:buFont typeface="Arial"/>
              <a:buChar char=" "/>
            </a:pPr>
            <a:r>
              <a:rPr lang="en-US" sz="2400" b="1" i="0" u="none" strike="noStrike" cap="none">
                <a:solidFill>
                  <a:srgbClr val="215E6A"/>
                </a:solidFill>
                <a:latin typeface="Calibri"/>
                <a:ea typeface="Calibri"/>
                <a:cs typeface="Calibri"/>
                <a:sym typeface="Calibri"/>
              </a:rPr>
              <a:t>Where is the theme?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57224" y="499533"/>
            <a:ext cx="10772774" cy="1658197"/>
          </a:xfrm>
          <a:prstGeom prst="rect">
            <a:avLst/>
          </a:prstGeom>
          <a:noFill/>
          <a:ln>
            <a:noFill/>
          </a:ln>
        </p:spPr>
        <p:txBody>
          <a:bodyPr lIns="91425" tIns="45700" rIns="91425" bIns="45700" anchor="ctr" anchorCtr="0">
            <a:noAutofit/>
          </a:bodyPr>
          <a:lstStyle/>
          <a:p>
            <a:pPr marL="0" marR="0" lvl="0" indent="0" algn="l" rtl="0">
              <a:lnSpc>
                <a:spcPct val="85000"/>
              </a:lnSpc>
              <a:spcBef>
                <a:spcPts val="0"/>
              </a:spcBef>
              <a:buClr>
                <a:schemeClr val="accent1"/>
              </a:buClr>
              <a:buSzPct val="25000"/>
              <a:buFont typeface="Calibri"/>
              <a:buNone/>
            </a:pPr>
            <a:r>
              <a:rPr lang="en-US" sz="5400" b="0" i="0" u="none" strike="noStrike" cap="none" dirty="0">
                <a:solidFill>
                  <a:schemeClr val="accent1"/>
                </a:solidFill>
                <a:latin typeface="Calibri"/>
                <a:ea typeface="Calibri"/>
                <a:cs typeface="Calibri"/>
                <a:sym typeface="Calibri"/>
              </a:rPr>
              <a:t>Body Paragraph: What does it look like?</a:t>
            </a:r>
          </a:p>
        </p:txBody>
      </p:sp>
      <p:sp>
        <p:nvSpPr>
          <p:cNvPr id="111" name="Shape 111"/>
          <p:cNvSpPr txBox="1">
            <a:spLocks noGrp="1"/>
          </p:cNvSpPr>
          <p:nvPr>
            <p:ph type="body" idx="1"/>
          </p:nvPr>
        </p:nvSpPr>
        <p:spPr>
          <a:xfrm>
            <a:off x="515154" y="2011678"/>
            <a:ext cx="11217498" cy="4517908"/>
          </a:xfrm>
          <a:prstGeom prst="rect">
            <a:avLst/>
          </a:prstGeom>
          <a:noFill/>
          <a:ln>
            <a:noFill/>
          </a:ln>
        </p:spPr>
        <p:txBody>
          <a:bodyPr lIns="91425" tIns="45700" rIns="91425" bIns="45700" anchor="t" anchorCtr="0">
            <a:noAutofit/>
          </a:bodyPr>
          <a:lstStyle/>
          <a:p>
            <a:pPr marL="91440" marR="0" lvl="0" indent="-91440" algn="l" rtl="0">
              <a:lnSpc>
                <a:spcPct val="75000"/>
              </a:lnSpc>
              <a:spcBef>
                <a:spcPts val="0"/>
              </a:spcBef>
              <a:spcAft>
                <a:spcPts val="0"/>
              </a:spcAft>
              <a:buClr>
                <a:srgbClr val="262626"/>
              </a:buClr>
              <a:buSzPct val="100194"/>
              <a:buFont typeface="Arial"/>
              <a:buChar char=" "/>
            </a:pPr>
            <a:r>
              <a:rPr lang="en-US" sz="3607" b="0" i="0" u="none" strike="noStrike" cap="none" dirty="0">
                <a:solidFill>
                  <a:srgbClr val="262626"/>
                </a:solidFill>
                <a:latin typeface="Calibri"/>
                <a:ea typeface="Calibri"/>
                <a:cs typeface="Calibri"/>
                <a:sym typeface="Calibri"/>
              </a:rPr>
              <a:t>A</a:t>
            </a:r>
            <a:r>
              <a:rPr lang="en-US" sz="2220" b="0" i="0" u="none" strike="noStrike" cap="none" dirty="0">
                <a:solidFill>
                  <a:srgbClr val="262626"/>
                </a:solidFill>
                <a:latin typeface="Calibri"/>
                <a:ea typeface="Calibri"/>
                <a:cs typeface="Calibri"/>
                <a:sym typeface="Calibri"/>
              </a:rPr>
              <a:t> - Lee uses detailed and disgusting imagery when introducing characters who represent the lower classes in order to convey that people’s </a:t>
            </a:r>
            <a:r>
              <a:rPr lang="en-US" sz="2220" b="0" i="0" u="none" strike="noStrike" cap="none" dirty="0" smtClean="0">
                <a:solidFill>
                  <a:srgbClr val="262626"/>
                </a:solidFill>
                <a:latin typeface="Calibri"/>
                <a:ea typeface="Calibri"/>
                <a:cs typeface="Calibri"/>
                <a:sym typeface="Calibri"/>
              </a:rPr>
              <a:t>prejudiced </a:t>
            </a:r>
            <a:r>
              <a:rPr lang="en-US" sz="2220" b="0" i="0" u="none" strike="noStrike" cap="none" dirty="0">
                <a:solidFill>
                  <a:srgbClr val="262626"/>
                </a:solidFill>
                <a:latin typeface="Calibri"/>
                <a:ea typeface="Calibri"/>
                <a:cs typeface="Calibri"/>
                <a:sym typeface="Calibri"/>
              </a:rPr>
              <a:t>beliefs cause the dehumanization of others.  </a:t>
            </a:r>
          </a:p>
          <a:p>
            <a:pPr marL="91440" marR="0" lvl="0" indent="-91440" algn="l" rtl="0">
              <a:lnSpc>
                <a:spcPct val="75000"/>
              </a:lnSpc>
              <a:spcBef>
                <a:spcPts val="1300"/>
              </a:spcBef>
              <a:spcAft>
                <a:spcPts val="0"/>
              </a:spcAft>
              <a:buClr>
                <a:srgbClr val="262626"/>
              </a:buClr>
              <a:buSzPct val="99589"/>
              <a:buFont typeface="Arial"/>
              <a:buChar char=" "/>
            </a:pPr>
            <a:r>
              <a:rPr lang="en-US" sz="3884" b="0" i="0" u="none" strike="noStrike" cap="none" dirty="0">
                <a:solidFill>
                  <a:srgbClr val="262626"/>
                </a:solidFill>
                <a:latin typeface="Calibri"/>
                <a:ea typeface="Calibri"/>
                <a:cs typeface="Calibri"/>
                <a:sym typeface="Calibri"/>
              </a:rPr>
              <a:t>P </a:t>
            </a:r>
            <a:r>
              <a:rPr lang="en-US" sz="2220" b="0" i="0" u="none" strike="noStrike" cap="none" dirty="0">
                <a:solidFill>
                  <a:srgbClr val="262626"/>
                </a:solidFill>
                <a:latin typeface="Calibri"/>
                <a:ea typeface="Calibri"/>
                <a:cs typeface="Calibri"/>
                <a:sym typeface="Calibri"/>
              </a:rPr>
              <a:t>–Lee describes Burris </a:t>
            </a:r>
            <a:r>
              <a:rPr lang="en-US" sz="2220" b="0" i="0" u="none" strike="noStrike" cap="none" dirty="0" err="1">
                <a:solidFill>
                  <a:srgbClr val="262626"/>
                </a:solidFill>
                <a:latin typeface="Calibri"/>
                <a:ea typeface="Calibri"/>
                <a:cs typeface="Calibri"/>
                <a:sym typeface="Calibri"/>
              </a:rPr>
              <a:t>Ewell’s</a:t>
            </a:r>
            <a:r>
              <a:rPr lang="en-US" sz="2220" b="0" i="0" u="none" strike="noStrike" cap="none" dirty="0">
                <a:solidFill>
                  <a:srgbClr val="262626"/>
                </a:solidFill>
                <a:latin typeface="Calibri"/>
                <a:ea typeface="Calibri"/>
                <a:cs typeface="Calibri"/>
                <a:sym typeface="Calibri"/>
              </a:rPr>
              <a:t> neck as “dark gray, the backs of his hands [as] rusty, and his fingernails [as] black to the quick” (Lee 26). Lee also repeats this technique when she later describes Walter Cunningham as if “he had been raised on fish food” so much so that “there was no color in his face except at the tip of his nose” (Lee 23). </a:t>
            </a:r>
          </a:p>
          <a:p>
            <a:pPr marL="91440" marR="0" lvl="0" indent="-91440" algn="l" rtl="0">
              <a:lnSpc>
                <a:spcPct val="75000"/>
              </a:lnSpc>
              <a:spcBef>
                <a:spcPts val="1300"/>
              </a:spcBef>
              <a:spcAft>
                <a:spcPts val="0"/>
              </a:spcAft>
              <a:buClr>
                <a:srgbClr val="262626"/>
              </a:buClr>
              <a:buSzPct val="99589"/>
              <a:buFont typeface="Arial"/>
              <a:buChar char=" "/>
            </a:pPr>
            <a:r>
              <a:rPr lang="en-US" sz="3884" b="0" i="0" u="none" strike="noStrike" cap="none" dirty="0">
                <a:solidFill>
                  <a:srgbClr val="262626"/>
                </a:solidFill>
                <a:latin typeface="Calibri"/>
                <a:ea typeface="Calibri"/>
                <a:cs typeface="Calibri"/>
                <a:sym typeface="Calibri"/>
              </a:rPr>
              <a:t>E </a:t>
            </a:r>
            <a:r>
              <a:rPr lang="en-US" sz="2220" b="0" i="0" u="none" strike="noStrike" cap="none" dirty="0">
                <a:solidFill>
                  <a:srgbClr val="262626"/>
                </a:solidFill>
                <a:latin typeface="Calibri"/>
                <a:ea typeface="Calibri"/>
                <a:cs typeface="Calibri"/>
                <a:sym typeface="Calibri"/>
              </a:rPr>
              <a:t>- By using negative and grotesque imagery, Lee connects </a:t>
            </a:r>
            <a:r>
              <a:rPr lang="en-US" sz="2220" b="0" i="0" u="none" strike="noStrike" cap="none" dirty="0" err="1">
                <a:solidFill>
                  <a:srgbClr val="262626"/>
                </a:solidFill>
                <a:latin typeface="Calibri"/>
                <a:ea typeface="Calibri"/>
                <a:cs typeface="Calibri"/>
                <a:sym typeface="Calibri"/>
              </a:rPr>
              <a:t>Ewell’s</a:t>
            </a:r>
            <a:r>
              <a:rPr lang="en-US" sz="2220" b="0" i="0" u="none" strike="noStrike" cap="none" dirty="0">
                <a:solidFill>
                  <a:srgbClr val="262626"/>
                </a:solidFill>
                <a:latin typeface="Calibri"/>
                <a:ea typeface="Calibri"/>
                <a:cs typeface="Calibri"/>
                <a:sym typeface="Calibri"/>
              </a:rPr>
              <a:t> and Cunningham’s lower status and their physical appearance to the judgment others feel toward them, ultimately conveying that </a:t>
            </a:r>
            <a:r>
              <a:rPr lang="en-US" sz="2220" b="0" i="0" u="none" strike="noStrike" cap="none" dirty="0" smtClean="0">
                <a:solidFill>
                  <a:srgbClr val="262626"/>
                </a:solidFill>
                <a:latin typeface="Calibri"/>
                <a:ea typeface="Calibri"/>
                <a:cs typeface="Calibri"/>
                <a:sym typeface="Calibri"/>
              </a:rPr>
              <a:t>they are characters whose physical qualities mirror the ugliness within. They are objects of ridicule to the reader, further conveying the realization that their prejudices are dehumanizing to others.</a:t>
            </a:r>
            <a:endParaRPr lang="en-US" sz="2220" dirty="0"/>
          </a:p>
          <a:p>
            <a:pPr marL="91440" marR="0" lvl="0" indent="-91440" algn="l" rtl="0">
              <a:lnSpc>
                <a:spcPct val="75000"/>
              </a:lnSpc>
              <a:spcBef>
                <a:spcPts val="1300"/>
              </a:spcBef>
              <a:spcAft>
                <a:spcPts val="0"/>
              </a:spcAft>
              <a:buClr>
                <a:srgbClr val="262626"/>
              </a:buClr>
              <a:buSzPct val="99589"/>
              <a:buFont typeface="Arial"/>
              <a:buChar char=" "/>
            </a:pPr>
            <a:r>
              <a:rPr lang="en-US" sz="2220" b="0" i="0" u="none" strike="noStrike" cap="none" dirty="0" smtClean="0">
                <a:solidFill>
                  <a:srgbClr val="262626"/>
                </a:solidFill>
                <a:latin typeface="Calibri"/>
                <a:ea typeface="Calibri"/>
                <a:cs typeface="Calibri"/>
                <a:sym typeface="Calibri"/>
              </a:rPr>
              <a:t>**This is for structural purposes only. The </a:t>
            </a:r>
            <a:r>
              <a:rPr lang="en-US" sz="2220" b="1" i="0" u="none" strike="noStrike" cap="none" dirty="0" smtClean="0">
                <a:solidFill>
                  <a:srgbClr val="262626"/>
                </a:solidFill>
                <a:latin typeface="Calibri"/>
                <a:ea typeface="Calibri"/>
                <a:cs typeface="Calibri"/>
                <a:sym typeface="Calibri"/>
              </a:rPr>
              <a:t>E</a:t>
            </a:r>
            <a:r>
              <a:rPr lang="en-US" sz="2220" b="0" i="0" u="none" strike="noStrike" cap="none" dirty="0" smtClean="0">
                <a:solidFill>
                  <a:srgbClr val="262626"/>
                </a:solidFill>
                <a:latin typeface="Calibri"/>
                <a:ea typeface="Calibri"/>
                <a:cs typeface="Calibri"/>
                <a:sym typeface="Calibri"/>
              </a:rPr>
              <a:t> in APE needs to be fully developed (approx. 5 sentences).</a:t>
            </a:r>
            <a:endParaRPr lang="en-US" sz="2220" b="0" i="0" u="none" strike="noStrike" cap="none" dirty="0">
              <a:solidFill>
                <a:srgbClr val="262626"/>
              </a:solidFill>
              <a:latin typeface="Calibri"/>
              <a:ea typeface="Calibri"/>
              <a:cs typeface="Calibri"/>
              <a:sym typeface="Calibri"/>
            </a:endParaRPr>
          </a:p>
          <a:p>
            <a:pPr marL="91440" marR="0" lvl="0" indent="-91440" algn="l" rtl="0">
              <a:lnSpc>
                <a:spcPct val="75000"/>
              </a:lnSpc>
              <a:spcBef>
                <a:spcPts val="1300"/>
              </a:spcBef>
              <a:buClr>
                <a:srgbClr val="262626"/>
              </a:buClr>
              <a:buSzPct val="100909"/>
              <a:buFont typeface="Arial"/>
              <a:buNone/>
            </a:pPr>
            <a:endParaRPr sz="2220" b="0" i="0" u="none" strike="noStrike" cap="none" dirty="0">
              <a:solidFill>
                <a:srgbClr val="262626"/>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99275" y="499525"/>
            <a:ext cx="11607000" cy="1144500"/>
          </a:xfrm>
          <a:prstGeom prst="rect">
            <a:avLst/>
          </a:prstGeom>
          <a:noFill/>
          <a:ln>
            <a:noFill/>
          </a:ln>
        </p:spPr>
        <p:txBody>
          <a:bodyPr lIns="91425" tIns="45700" rIns="91425" bIns="45700" anchor="ctr" anchorCtr="0">
            <a:noAutofit/>
          </a:bodyPr>
          <a:lstStyle/>
          <a:p>
            <a:pPr marL="0" marR="0" lvl="0" indent="0" algn="l" rtl="0">
              <a:lnSpc>
                <a:spcPct val="85000"/>
              </a:lnSpc>
              <a:spcBef>
                <a:spcPts val="0"/>
              </a:spcBef>
              <a:buClr>
                <a:schemeClr val="accent1"/>
              </a:buClr>
              <a:buSzPct val="25000"/>
              <a:buFont typeface="Calibri"/>
              <a:buNone/>
            </a:pPr>
            <a:r>
              <a:rPr lang="en-US" sz="5400" b="0" i="0" u="none" strike="noStrike" cap="none">
                <a:solidFill>
                  <a:schemeClr val="accent1"/>
                </a:solidFill>
                <a:latin typeface="Calibri"/>
                <a:ea typeface="Calibri"/>
                <a:cs typeface="Calibri"/>
                <a:sym typeface="Calibri"/>
              </a:rPr>
              <a:t>Body Paragraph: What does it look like?</a:t>
            </a:r>
          </a:p>
        </p:txBody>
      </p:sp>
      <p:sp>
        <p:nvSpPr>
          <p:cNvPr id="117" name="Shape 117"/>
          <p:cNvSpPr txBox="1">
            <a:spLocks noGrp="1"/>
          </p:cNvSpPr>
          <p:nvPr>
            <p:ph type="body" idx="1"/>
          </p:nvPr>
        </p:nvSpPr>
        <p:spPr>
          <a:xfrm>
            <a:off x="348700" y="1644025"/>
            <a:ext cx="11607000" cy="5114100"/>
          </a:xfrm>
          <a:prstGeom prst="rect">
            <a:avLst/>
          </a:prstGeom>
          <a:noFill/>
          <a:ln>
            <a:noFill/>
          </a:ln>
        </p:spPr>
        <p:txBody>
          <a:bodyPr lIns="91425" tIns="45700" rIns="91425" bIns="45700" anchor="t" anchorCtr="0">
            <a:noAutofit/>
          </a:bodyPr>
          <a:lstStyle/>
          <a:p>
            <a:pPr marL="91440" marR="0" lvl="0" indent="-78740" algn="l" rtl="0">
              <a:lnSpc>
                <a:spcPct val="75000"/>
              </a:lnSpc>
              <a:spcBef>
                <a:spcPts val="0"/>
              </a:spcBef>
              <a:buClr>
                <a:srgbClr val="262626"/>
              </a:buClr>
              <a:buSzPct val="100000"/>
              <a:buFont typeface="Arial"/>
              <a:buChar char=" "/>
            </a:pPr>
            <a:r>
              <a:rPr lang="en-US" sz="2200" b="0" i="0" u="none" strike="noStrike" cap="none">
                <a:solidFill>
                  <a:srgbClr val="262626"/>
                </a:solidFill>
                <a:latin typeface="Calibri"/>
                <a:ea typeface="Calibri"/>
                <a:cs typeface="Calibri"/>
                <a:sym typeface="Calibri"/>
              </a:rPr>
              <a:t>The novel is told from Scout’s point of view which creates an interesting division between reality and perspective.  Because she is a child and she hasn’t formed society’s built-in prejudices, the reader is forced to look these judgements through the unbiased eye of a child.  For example, Scout does not understand why Aunt Alexandra does not want her to play with Walter Cunningham.  Aunt Alexandra insists that Walter is “trash” (Lee 225).  Scout just sees Walter as a nice boy; she does not see that she is from a higher class and should not socialize with someone from a lower class.  Later on in the novel, we see her childlike perspective when she is at school and the children are giving current events. In the story it says, “Why she frowned when a child recited from the Grit Paper, I never knew, but in some way it was associated with liking fiddling, eating syrupy biscuits for lunch, being a holy-roller, singing </a:t>
            </a:r>
            <a:r>
              <a:rPr lang="en-US" sz="2200" b="0" i="1" u="none" strike="noStrike" cap="none">
                <a:solidFill>
                  <a:srgbClr val="262626"/>
                </a:solidFill>
                <a:latin typeface="Calibri"/>
                <a:ea typeface="Calibri"/>
                <a:cs typeface="Calibri"/>
                <a:sym typeface="Calibri"/>
              </a:rPr>
              <a:t>Sweetly Sings the Donkey</a:t>
            </a:r>
            <a:r>
              <a:rPr lang="en-US" sz="2200" b="0" i="0" u="none" strike="noStrike" cap="none">
                <a:solidFill>
                  <a:srgbClr val="262626"/>
                </a:solidFill>
                <a:latin typeface="Calibri"/>
                <a:ea typeface="Calibri"/>
                <a:cs typeface="Calibri"/>
                <a:sym typeface="Calibri"/>
              </a:rPr>
              <a:t> and pronouncing it dunkey, all of which the state paid teachers to discourage” (244).  While Scout recognizes the differences between her and the “bus kids,” she cannot comprehend why the adults view them negatively.  From her innocent perspective, the reader gets the idea that social prejudice is senseless and causes the dehumanization of others.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657224" y="499533"/>
            <a:ext cx="10772774" cy="1658197"/>
          </a:xfrm>
          <a:prstGeom prst="rect">
            <a:avLst/>
          </a:prstGeom>
          <a:noFill/>
          <a:ln>
            <a:noFill/>
          </a:ln>
        </p:spPr>
        <p:txBody>
          <a:bodyPr lIns="91425" tIns="45700" rIns="91425" bIns="45700" anchor="ctr" anchorCtr="0">
            <a:noAutofit/>
          </a:bodyPr>
          <a:lstStyle/>
          <a:p>
            <a:pPr marL="0" marR="0" lvl="0" indent="0" algn="l" rtl="0">
              <a:lnSpc>
                <a:spcPct val="85000"/>
              </a:lnSpc>
              <a:spcBef>
                <a:spcPts val="0"/>
              </a:spcBef>
              <a:buClr>
                <a:schemeClr val="accent1"/>
              </a:buClr>
              <a:buSzPct val="25000"/>
              <a:buFont typeface="Calibri"/>
              <a:buNone/>
            </a:pPr>
            <a:r>
              <a:rPr lang="en-US" sz="5400" b="0" i="0" u="none" strike="noStrike" cap="none">
                <a:solidFill>
                  <a:schemeClr val="accent1"/>
                </a:solidFill>
                <a:latin typeface="Calibri"/>
                <a:ea typeface="Calibri"/>
                <a:cs typeface="Calibri"/>
                <a:sym typeface="Calibri"/>
              </a:rPr>
              <a:t>Conclusion</a:t>
            </a:r>
          </a:p>
        </p:txBody>
      </p:sp>
      <p:sp>
        <p:nvSpPr>
          <p:cNvPr id="123" name="Shape 123"/>
          <p:cNvSpPr txBox="1">
            <a:spLocks noGrp="1"/>
          </p:cNvSpPr>
          <p:nvPr>
            <p:ph type="body" idx="1"/>
          </p:nvPr>
        </p:nvSpPr>
        <p:spPr>
          <a:xfrm>
            <a:off x="676656" y="2011680"/>
            <a:ext cx="10753724" cy="3766185"/>
          </a:xfrm>
          <a:prstGeom prst="rect">
            <a:avLst/>
          </a:prstGeom>
          <a:noFill/>
          <a:ln>
            <a:noFill/>
          </a:ln>
        </p:spPr>
        <p:txBody>
          <a:bodyPr lIns="91425" tIns="45700" rIns="91425" bIns="45700" anchor="t" anchorCtr="0">
            <a:noAutofit/>
          </a:bodyPr>
          <a:lstStyle/>
          <a:p>
            <a:pPr marL="91440" marR="0" lvl="0" indent="-91440" algn="l" rtl="0">
              <a:lnSpc>
                <a:spcPct val="85000"/>
              </a:lnSpc>
              <a:spcBef>
                <a:spcPts val="0"/>
              </a:spcBef>
              <a:spcAft>
                <a:spcPts val="0"/>
              </a:spcAft>
              <a:buClr>
                <a:srgbClr val="262626"/>
              </a:buClr>
              <a:buSzPct val="100000"/>
              <a:buFont typeface="Arial"/>
              <a:buChar char=" "/>
            </a:pPr>
            <a:r>
              <a:rPr lang="en-US" sz="2400" b="0" i="0" u="none" strike="noStrike" cap="none">
                <a:solidFill>
                  <a:srgbClr val="262626"/>
                </a:solidFill>
                <a:latin typeface="Calibri"/>
                <a:ea typeface="Calibri"/>
                <a:cs typeface="Calibri"/>
                <a:sym typeface="Calibri"/>
              </a:rPr>
              <a:t>Your conclusion restates your thesis and includes your final thoughts on why the author used specific literary elements to reveal the theme. Explain what the author wanted his readers to learn through the specific theme-- the </a:t>
            </a:r>
            <a:r>
              <a:rPr lang="en-US"/>
              <a:t>personal, societal/cultural, or global significance</a:t>
            </a:r>
            <a:r>
              <a:rPr lang="en-US" sz="2400" b="0" i="0" u="none" strike="noStrike" cap="none">
                <a:solidFill>
                  <a:srgbClr val="262626"/>
                </a:solidFill>
                <a:latin typeface="Calibri"/>
                <a:ea typeface="Calibri"/>
                <a:cs typeface="Calibri"/>
                <a:sym typeface="Calibri"/>
              </a:rPr>
              <a:t>.</a:t>
            </a:r>
          </a:p>
          <a:p>
            <a:pPr marL="91440" marR="0" lvl="0" indent="-91440" algn="l" rtl="0">
              <a:lnSpc>
                <a:spcPct val="85000"/>
              </a:lnSpc>
              <a:spcBef>
                <a:spcPts val="1300"/>
              </a:spcBef>
              <a:buClr>
                <a:srgbClr val="262626"/>
              </a:buClr>
              <a:buSzPct val="100000"/>
              <a:buFont typeface="Arial"/>
              <a:buNone/>
            </a:pPr>
            <a:endParaRPr sz="2400" b="0" i="0" u="none" strike="noStrike" cap="none">
              <a:solidFill>
                <a:srgbClr val="262626"/>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657224" y="499533"/>
            <a:ext cx="10772774" cy="1658197"/>
          </a:xfrm>
          <a:prstGeom prst="rect">
            <a:avLst/>
          </a:prstGeom>
          <a:noFill/>
          <a:ln>
            <a:noFill/>
          </a:ln>
        </p:spPr>
        <p:txBody>
          <a:bodyPr lIns="91425" tIns="45700" rIns="91425" bIns="45700" anchor="ctr" anchorCtr="0">
            <a:noAutofit/>
          </a:bodyPr>
          <a:lstStyle/>
          <a:p>
            <a:pPr marL="0" marR="0" lvl="0" indent="0" algn="l" rtl="0">
              <a:lnSpc>
                <a:spcPct val="85000"/>
              </a:lnSpc>
              <a:spcBef>
                <a:spcPts val="0"/>
              </a:spcBef>
              <a:buClr>
                <a:schemeClr val="accent1"/>
              </a:buClr>
              <a:buSzPct val="25000"/>
              <a:buFont typeface="Calibri"/>
              <a:buNone/>
            </a:pPr>
            <a:r>
              <a:rPr lang="en-US" sz="5400" b="0" i="0" u="none" strike="noStrike" cap="none">
                <a:solidFill>
                  <a:schemeClr val="accent1"/>
                </a:solidFill>
                <a:latin typeface="Calibri"/>
                <a:ea typeface="Calibri"/>
                <a:cs typeface="Calibri"/>
                <a:sym typeface="Calibri"/>
              </a:rPr>
              <a:t>Essay Structure Recap</a:t>
            </a:r>
          </a:p>
        </p:txBody>
      </p:sp>
      <p:sp>
        <p:nvSpPr>
          <p:cNvPr id="129" name="Shape 129"/>
          <p:cNvSpPr txBox="1">
            <a:spLocks noGrp="1"/>
          </p:cNvSpPr>
          <p:nvPr>
            <p:ph type="body" idx="1"/>
          </p:nvPr>
        </p:nvSpPr>
        <p:spPr>
          <a:xfrm>
            <a:off x="334851" y="1751526"/>
            <a:ext cx="11629621" cy="486821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262626"/>
              </a:buClr>
              <a:buSzPct val="25000"/>
              <a:buFont typeface="Arial"/>
              <a:buNone/>
            </a:pPr>
            <a:r>
              <a:rPr lang="en-US" sz="2040" b="1" i="0" u="none" strike="noStrike" cap="none">
                <a:solidFill>
                  <a:srgbClr val="262626"/>
                </a:solidFill>
                <a:latin typeface="Calibri"/>
                <a:ea typeface="Calibri"/>
                <a:cs typeface="Calibri"/>
                <a:sym typeface="Calibri"/>
              </a:rPr>
              <a:t>Introduction</a:t>
            </a:r>
            <a:r>
              <a:rPr lang="en-US" sz="2040" b="0" i="0" u="none" strike="noStrike" cap="none">
                <a:solidFill>
                  <a:srgbClr val="262626"/>
                </a:solidFill>
                <a:latin typeface="Calibri"/>
                <a:ea typeface="Calibri"/>
                <a:cs typeface="Calibri"/>
                <a:sym typeface="Calibri"/>
              </a:rPr>
              <a:t> – Give a quick summary of the novel</a:t>
            </a:r>
          </a:p>
          <a:p>
            <a:pPr marL="347472" marR="0" lvl="1" indent="-347472" algn="l" rtl="0">
              <a:lnSpc>
                <a:spcPct val="100000"/>
              </a:lnSpc>
              <a:spcBef>
                <a:spcPts val="600"/>
              </a:spcBef>
              <a:spcAft>
                <a:spcPts val="0"/>
              </a:spcAft>
              <a:buClr>
                <a:srgbClr val="262626"/>
              </a:buClr>
              <a:buSzPct val="102000"/>
              <a:buFont typeface="Arial"/>
              <a:buChar char=" "/>
            </a:pPr>
            <a:r>
              <a:rPr lang="en-US" sz="2040" b="0" i="0" u="none" strike="noStrike" cap="none">
                <a:solidFill>
                  <a:srgbClr val="262626"/>
                </a:solidFill>
                <a:latin typeface="Calibri"/>
                <a:ea typeface="Calibri"/>
                <a:cs typeface="Calibri"/>
                <a:sym typeface="Calibri"/>
              </a:rPr>
              <a:t>Thesis – The author uses </a:t>
            </a:r>
            <a:r>
              <a:rPr lang="en-US" sz="2040" b="0" i="0" u="sng" strike="noStrike" cap="none">
                <a:solidFill>
                  <a:srgbClr val="262626"/>
                </a:solidFill>
                <a:latin typeface="Calibri"/>
                <a:ea typeface="Calibri"/>
                <a:cs typeface="Calibri"/>
                <a:sym typeface="Calibri"/>
              </a:rPr>
              <a:t>device #1</a:t>
            </a:r>
            <a:r>
              <a:rPr lang="en-US" sz="2040" b="0" i="0" u="none" strike="noStrike" cap="none">
                <a:solidFill>
                  <a:srgbClr val="262626"/>
                </a:solidFill>
                <a:latin typeface="Calibri"/>
                <a:ea typeface="Calibri"/>
                <a:cs typeface="Calibri"/>
                <a:sym typeface="Calibri"/>
              </a:rPr>
              <a:t> and </a:t>
            </a:r>
            <a:r>
              <a:rPr lang="en-US" sz="2040" b="0" i="0" u="sng" strike="noStrike" cap="none">
                <a:solidFill>
                  <a:srgbClr val="262626"/>
                </a:solidFill>
                <a:latin typeface="Calibri"/>
                <a:ea typeface="Calibri"/>
                <a:cs typeface="Calibri"/>
                <a:sym typeface="Calibri"/>
              </a:rPr>
              <a:t>device #2</a:t>
            </a:r>
            <a:r>
              <a:rPr lang="en-US" sz="2040" b="0" i="0" u="none" strike="noStrike" cap="none">
                <a:solidFill>
                  <a:srgbClr val="262626"/>
                </a:solidFill>
                <a:latin typeface="Calibri"/>
                <a:ea typeface="Calibri"/>
                <a:cs typeface="Calibri"/>
                <a:sym typeface="Calibri"/>
              </a:rPr>
              <a:t>  to convey that </a:t>
            </a:r>
            <a:r>
              <a:rPr lang="en-US" sz="2040" b="0" i="0" u="sng" strike="noStrike" cap="none">
                <a:solidFill>
                  <a:srgbClr val="262626"/>
                </a:solidFill>
                <a:latin typeface="Calibri"/>
                <a:ea typeface="Calibri"/>
                <a:cs typeface="Calibri"/>
                <a:sym typeface="Calibri"/>
              </a:rPr>
              <a:t>thematic statement</a:t>
            </a:r>
            <a:r>
              <a:rPr lang="en-US" sz="2040" b="0" i="0" u="none" strike="noStrike" cap="none">
                <a:solidFill>
                  <a:srgbClr val="262626"/>
                </a:solidFill>
                <a:latin typeface="Calibri"/>
                <a:ea typeface="Calibri"/>
                <a:cs typeface="Calibri"/>
                <a:sym typeface="Calibri"/>
              </a:rPr>
              <a:t>.</a:t>
            </a:r>
          </a:p>
          <a:p>
            <a:pPr marL="4572" marR="0" lvl="1" indent="-4572" algn="l" rtl="0">
              <a:lnSpc>
                <a:spcPct val="100000"/>
              </a:lnSpc>
              <a:spcBef>
                <a:spcPts val="600"/>
              </a:spcBef>
              <a:spcAft>
                <a:spcPts val="0"/>
              </a:spcAft>
              <a:buClr>
                <a:srgbClr val="262626"/>
              </a:buClr>
              <a:buSzPct val="25000"/>
              <a:buFont typeface="Arial"/>
              <a:buNone/>
            </a:pPr>
            <a:r>
              <a:rPr lang="en-US" sz="2040" b="1" i="0" u="none" strike="noStrike" cap="none">
                <a:solidFill>
                  <a:srgbClr val="262626"/>
                </a:solidFill>
                <a:latin typeface="Calibri"/>
                <a:ea typeface="Calibri"/>
                <a:cs typeface="Calibri"/>
                <a:sym typeface="Calibri"/>
              </a:rPr>
              <a:t>Body Paragraph #1 </a:t>
            </a:r>
            <a:r>
              <a:rPr lang="en-US" sz="2040" b="0" i="0" u="none" strike="noStrike" cap="none">
                <a:solidFill>
                  <a:srgbClr val="262626"/>
                </a:solidFill>
                <a:latin typeface="Calibri"/>
                <a:ea typeface="Calibri"/>
                <a:cs typeface="Calibri"/>
                <a:sym typeface="Calibri"/>
              </a:rPr>
              <a:t>– Literary Device #1 </a:t>
            </a:r>
          </a:p>
          <a:p>
            <a:pPr marL="0" marR="0" lvl="0" indent="0" algn="l" rtl="0">
              <a:lnSpc>
                <a:spcPct val="100000"/>
              </a:lnSpc>
              <a:spcBef>
                <a:spcPts val="1300"/>
              </a:spcBef>
              <a:spcAft>
                <a:spcPts val="0"/>
              </a:spcAft>
              <a:buClr>
                <a:srgbClr val="262626"/>
              </a:buClr>
              <a:buSzPct val="25000"/>
              <a:buFont typeface="Arial"/>
              <a:buNone/>
            </a:pPr>
            <a:r>
              <a:rPr lang="en-US" sz="1530" b="0" i="0" u="none" strike="noStrike" cap="none">
                <a:solidFill>
                  <a:srgbClr val="262626"/>
                </a:solidFill>
                <a:latin typeface="Calibri"/>
                <a:ea typeface="Calibri"/>
                <a:cs typeface="Calibri"/>
                <a:sym typeface="Calibri"/>
              </a:rPr>
              <a:t>	</a:t>
            </a:r>
            <a:r>
              <a:rPr lang="en-US" sz="1870" b="0" i="0" u="none" strike="noStrike" cap="none">
                <a:solidFill>
                  <a:srgbClr val="262626"/>
                </a:solidFill>
                <a:latin typeface="Calibri"/>
                <a:ea typeface="Calibri"/>
                <a:cs typeface="Calibri"/>
                <a:sym typeface="Calibri"/>
              </a:rPr>
              <a:t>A – Introduce device #1</a:t>
            </a:r>
          </a:p>
          <a:p>
            <a:pPr marL="0" marR="0" lvl="0" indent="0" algn="l" rtl="0">
              <a:lnSpc>
                <a:spcPct val="100000"/>
              </a:lnSpc>
              <a:spcBef>
                <a:spcPts val="1300"/>
              </a:spcBef>
              <a:spcAft>
                <a:spcPts val="0"/>
              </a:spcAft>
              <a:buClr>
                <a:srgbClr val="262626"/>
              </a:buClr>
              <a:buSzPct val="25000"/>
              <a:buFont typeface="Arial"/>
              <a:buNone/>
            </a:pPr>
            <a:r>
              <a:rPr lang="en-US" sz="1870" b="0" i="0" u="none" strike="noStrike" cap="none">
                <a:solidFill>
                  <a:srgbClr val="262626"/>
                </a:solidFill>
                <a:latin typeface="Calibri"/>
                <a:ea typeface="Calibri"/>
                <a:cs typeface="Calibri"/>
                <a:sym typeface="Calibri"/>
              </a:rPr>
              <a:t>	P – Embedded text evidence</a:t>
            </a:r>
          </a:p>
          <a:p>
            <a:pPr marL="0" marR="0" lvl="0" indent="0" algn="l" rtl="0">
              <a:lnSpc>
                <a:spcPct val="100000"/>
              </a:lnSpc>
              <a:spcBef>
                <a:spcPts val="1300"/>
              </a:spcBef>
              <a:spcAft>
                <a:spcPts val="0"/>
              </a:spcAft>
              <a:buClr>
                <a:srgbClr val="262626"/>
              </a:buClr>
              <a:buSzPct val="25000"/>
              <a:buFont typeface="Arial"/>
              <a:buNone/>
            </a:pPr>
            <a:r>
              <a:rPr lang="en-US" sz="1870" b="0" i="0" u="none" strike="noStrike" cap="none">
                <a:solidFill>
                  <a:srgbClr val="262626"/>
                </a:solidFill>
                <a:latin typeface="Calibri"/>
                <a:ea typeface="Calibri"/>
                <a:cs typeface="Calibri"/>
                <a:sym typeface="Calibri"/>
              </a:rPr>
              <a:t>	E – Analysis </a:t>
            </a:r>
          </a:p>
          <a:p>
            <a:pPr marL="0" marR="0" lvl="0" indent="0" algn="l" rtl="0">
              <a:lnSpc>
                <a:spcPct val="100000"/>
              </a:lnSpc>
              <a:spcBef>
                <a:spcPts val="1300"/>
              </a:spcBef>
              <a:spcAft>
                <a:spcPts val="0"/>
              </a:spcAft>
              <a:buClr>
                <a:srgbClr val="262626"/>
              </a:buClr>
              <a:buSzPct val="25000"/>
              <a:buFont typeface="Arial"/>
              <a:buNone/>
            </a:pPr>
            <a:r>
              <a:rPr lang="en-US" sz="2040" b="1" i="0" u="none" strike="noStrike" cap="none">
                <a:solidFill>
                  <a:srgbClr val="262626"/>
                </a:solidFill>
                <a:latin typeface="Calibri"/>
                <a:ea typeface="Calibri"/>
                <a:cs typeface="Calibri"/>
                <a:sym typeface="Calibri"/>
              </a:rPr>
              <a:t>Body Paragraph #2 </a:t>
            </a:r>
            <a:r>
              <a:rPr lang="en-US" sz="2040" b="0" i="0" u="none" strike="noStrike" cap="none">
                <a:solidFill>
                  <a:srgbClr val="262626"/>
                </a:solidFill>
                <a:latin typeface="Calibri"/>
                <a:ea typeface="Calibri"/>
                <a:cs typeface="Calibri"/>
                <a:sym typeface="Calibri"/>
              </a:rPr>
              <a:t>– Literary Device #2</a:t>
            </a:r>
          </a:p>
          <a:p>
            <a:pPr marL="0" marR="0" lvl="0" indent="0" algn="l" rtl="0">
              <a:lnSpc>
                <a:spcPct val="100000"/>
              </a:lnSpc>
              <a:spcBef>
                <a:spcPts val="1300"/>
              </a:spcBef>
              <a:spcAft>
                <a:spcPts val="0"/>
              </a:spcAft>
              <a:buClr>
                <a:srgbClr val="262626"/>
              </a:buClr>
              <a:buSzPct val="25000"/>
              <a:buFont typeface="Arial"/>
              <a:buNone/>
            </a:pPr>
            <a:r>
              <a:rPr lang="en-US" sz="2040" b="1" i="0" u="none" strike="noStrike" cap="none">
                <a:solidFill>
                  <a:srgbClr val="262626"/>
                </a:solidFill>
                <a:latin typeface="Calibri"/>
                <a:ea typeface="Calibri"/>
                <a:cs typeface="Calibri"/>
                <a:sym typeface="Calibri"/>
              </a:rPr>
              <a:t>	</a:t>
            </a:r>
            <a:r>
              <a:rPr lang="en-US" sz="1870" b="0" i="0" u="none" strike="noStrike" cap="none">
                <a:solidFill>
                  <a:srgbClr val="262626"/>
                </a:solidFill>
                <a:latin typeface="Calibri"/>
                <a:ea typeface="Calibri"/>
                <a:cs typeface="Calibri"/>
                <a:sym typeface="Calibri"/>
              </a:rPr>
              <a:t>A – Introduce device #2</a:t>
            </a:r>
          </a:p>
          <a:p>
            <a:pPr marL="4572" marR="0" lvl="1" indent="-4572" algn="l" rtl="0">
              <a:lnSpc>
                <a:spcPct val="100000"/>
              </a:lnSpc>
              <a:spcBef>
                <a:spcPts val="600"/>
              </a:spcBef>
              <a:spcAft>
                <a:spcPts val="0"/>
              </a:spcAft>
              <a:buClr>
                <a:srgbClr val="262626"/>
              </a:buClr>
              <a:buSzPct val="25000"/>
              <a:buFont typeface="Arial"/>
              <a:buNone/>
            </a:pPr>
            <a:r>
              <a:rPr lang="en-US" sz="1870" b="0" i="0" u="none" strike="noStrike" cap="none">
                <a:solidFill>
                  <a:srgbClr val="262626"/>
                </a:solidFill>
                <a:latin typeface="Calibri"/>
                <a:ea typeface="Calibri"/>
                <a:cs typeface="Calibri"/>
                <a:sym typeface="Calibri"/>
              </a:rPr>
              <a:t>	P – Embedded text evidence </a:t>
            </a:r>
          </a:p>
          <a:p>
            <a:pPr marL="4572" marR="0" lvl="1" indent="-4572" algn="l" rtl="0">
              <a:lnSpc>
                <a:spcPct val="100000"/>
              </a:lnSpc>
              <a:spcBef>
                <a:spcPts val="600"/>
              </a:spcBef>
              <a:spcAft>
                <a:spcPts val="0"/>
              </a:spcAft>
              <a:buClr>
                <a:srgbClr val="262626"/>
              </a:buClr>
              <a:buSzPct val="25000"/>
              <a:buFont typeface="Arial"/>
              <a:buNone/>
            </a:pPr>
            <a:r>
              <a:rPr lang="en-US" sz="1870" b="0" i="0" u="none" strike="noStrike" cap="none">
                <a:solidFill>
                  <a:srgbClr val="262626"/>
                </a:solidFill>
                <a:latin typeface="Calibri"/>
                <a:ea typeface="Calibri"/>
                <a:cs typeface="Calibri"/>
                <a:sym typeface="Calibri"/>
              </a:rPr>
              <a:t>	E - Analysis </a:t>
            </a:r>
          </a:p>
          <a:p>
            <a:pPr marL="0" marR="0" lvl="0" indent="0" algn="l" rtl="0">
              <a:lnSpc>
                <a:spcPct val="100000"/>
              </a:lnSpc>
              <a:spcBef>
                <a:spcPts val="1300"/>
              </a:spcBef>
              <a:spcAft>
                <a:spcPts val="0"/>
              </a:spcAft>
              <a:buClr>
                <a:srgbClr val="262626"/>
              </a:buClr>
              <a:buSzPct val="25000"/>
              <a:buFont typeface="Arial"/>
              <a:buNone/>
            </a:pPr>
            <a:r>
              <a:rPr lang="en-US" sz="2040" b="1" i="0" u="none" strike="noStrike" cap="none">
                <a:solidFill>
                  <a:srgbClr val="262626"/>
                </a:solidFill>
                <a:latin typeface="Calibri"/>
                <a:ea typeface="Calibri"/>
                <a:cs typeface="Calibri"/>
                <a:sym typeface="Calibri"/>
              </a:rPr>
              <a:t>Conclusion</a:t>
            </a:r>
            <a:r>
              <a:rPr lang="en-US" sz="2040" b="0" i="0" u="none" strike="noStrike" cap="none">
                <a:solidFill>
                  <a:srgbClr val="262626"/>
                </a:solidFill>
                <a:latin typeface="Calibri"/>
                <a:ea typeface="Calibri"/>
                <a:cs typeface="Calibri"/>
                <a:sym typeface="Calibri"/>
              </a:rPr>
              <a:t> – Restate your thesis</a:t>
            </a:r>
          </a:p>
          <a:p>
            <a:pPr marL="91440" marR="0" lvl="0" indent="-91440" algn="l" rtl="0">
              <a:lnSpc>
                <a:spcPct val="65000"/>
              </a:lnSpc>
              <a:spcBef>
                <a:spcPts val="1300"/>
              </a:spcBef>
              <a:buClr>
                <a:srgbClr val="262626"/>
              </a:buClr>
              <a:buSzPct val="102000"/>
              <a:buFont typeface="Arial"/>
              <a:buNone/>
            </a:pPr>
            <a:endParaRPr sz="2040" b="0" i="0" u="none" strike="noStrike" cap="none">
              <a:solidFill>
                <a:srgbClr val="262626"/>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Metropolitan">
  <a:themeElements>
    <a:clrScheme name="Metropolitan">
      <a:dk1>
        <a:srgbClr val="000000"/>
      </a:dk1>
      <a:lt1>
        <a:srgbClr val="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838</Words>
  <Application>Microsoft Office PowerPoint</Application>
  <PresentationFormat>Widescreen</PresentationFormat>
  <Paragraphs>40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Metropolitan</vt:lpstr>
      <vt:lpstr>Literary Analysis Essay Structure</vt:lpstr>
      <vt:lpstr>What is a literary analysis essay?</vt:lpstr>
      <vt:lpstr>What are the parts of a literary analysis essay?</vt:lpstr>
      <vt:lpstr>Introduction: What does it look like?</vt:lpstr>
      <vt:lpstr>Body Paragraph: What does it look like?</vt:lpstr>
      <vt:lpstr>Body Paragraph: What does it look like?</vt:lpstr>
      <vt:lpstr>Conclusion</vt:lpstr>
      <vt:lpstr>Essay Structure Recap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Analysis Essay Structure</dc:title>
  <dc:creator>Whitney Shumate</dc:creator>
  <cp:lastModifiedBy>Whitney Shumate</cp:lastModifiedBy>
  <cp:revision>2</cp:revision>
  <dcterms:modified xsi:type="dcterms:W3CDTF">2016-09-02T18:13:16Z</dcterms:modified>
</cp:coreProperties>
</file>