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11"/>
  </p:notesMasterIdLst>
  <p:handoutMasterIdLst>
    <p:handoutMasterId r:id="rId12"/>
  </p:handoutMasterIdLst>
  <p:sldIdLst>
    <p:sldId id="258" r:id="rId2"/>
    <p:sldId id="259" r:id="rId3"/>
    <p:sldId id="260" r:id="rId4"/>
    <p:sldId id="261" r:id="rId5"/>
    <p:sldId id="262" r:id="rId6"/>
    <p:sldId id="263" r:id="rId7"/>
    <p:sldId id="264" r:id="rId8"/>
    <p:sldId id="265" r:id="rId9"/>
    <p:sldId id="266" r:id="rId10"/>
  </p:sldIdLst>
  <p:sldSz cx="12192000" cy="6858000"/>
  <p:notesSz cx="6858000" cy="9144000"/>
  <p:embeddedFontLst>
    <p:embeddedFont>
      <p:font typeface="Arial Black" panose="020B0A04020102020204" pitchFamily="34" charset="0"/>
      <p:bold r:id="rId13"/>
    </p:embeddedFont>
    <p:embeddedFont>
      <p:font typeface="Questrial"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69885E-5CFB-4E70-9426-2658609657BC}" type="datetimeFigureOut">
              <a:rPr lang="en-US" smtClean="0"/>
              <a:t>10/17/2016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77FDB1-4781-4ECE-9A75-14D45C8405D3}" type="slidenum">
              <a:rPr lang="en-US" smtClean="0"/>
              <a:t>‹#›</a:t>
            </a:fld>
            <a:endParaRPr lang="en-US"/>
          </a:p>
        </p:txBody>
      </p:sp>
    </p:spTree>
    <p:extLst>
      <p:ext uri="{BB962C8B-B14F-4D97-AF65-F5344CB8AC3E}">
        <p14:creationId xmlns:p14="http://schemas.microsoft.com/office/powerpoint/2010/main" val="4106002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572414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039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349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042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6195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4712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2219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708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2021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8428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2895600" y="764372"/>
            <a:ext cx="8610599" cy="1293027"/>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 name="Shape 14"/>
          <p:cNvSpPr txBox="1">
            <a:spLocks noGrp="1"/>
          </p:cNvSpPr>
          <p:nvPr>
            <p:ph type="body" idx="1"/>
          </p:nvPr>
        </p:nvSpPr>
        <p:spPr>
          <a:xfrm>
            <a:off x="685800" y="2194559"/>
            <a:ext cx="10820400" cy="4024124"/>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15" name="Shape 15"/>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6" name="Shape 16"/>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7" name="Shape 17"/>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b="0" i="0" u="none" strike="noStrike" cap="none">
                <a:solidFill>
                  <a:srgbClr val="888888"/>
                </a:solidFill>
                <a:latin typeface="Questrial"/>
                <a:ea typeface="Questrial"/>
                <a:cs typeface="Questrial"/>
                <a:sym typeface="Questrial"/>
              </a:rPr>
              <a:t>‹#›</a:t>
            </a:fld>
            <a:endParaRPr lang="en-US" sz="1050" b="0" i="0" u="none" strike="noStrike" cap="none">
              <a:solidFill>
                <a:srgbClr val="888888"/>
              </a:solidFill>
              <a:latin typeface="Questrial"/>
              <a:ea typeface="Questrial"/>
              <a:cs typeface="Questrial"/>
              <a:sym typeface="Quest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85777" y="4697360"/>
            <a:ext cx="10822033" cy="819355"/>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3" name="Shape 73"/>
          <p:cNvSpPr>
            <a:spLocks noGrp="1"/>
          </p:cNvSpPr>
          <p:nvPr>
            <p:ph type="pic" idx="2"/>
          </p:nvPr>
        </p:nvSpPr>
        <p:spPr>
          <a:xfrm>
            <a:off x="681727" y="941438"/>
            <a:ext cx="10821840" cy="347816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9pPr>
          </a:lstStyle>
          <a:p>
            <a:endParaRPr/>
          </a:p>
        </p:txBody>
      </p:sp>
      <p:sp>
        <p:nvSpPr>
          <p:cNvPr id="74" name="Shape 74"/>
          <p:cNvSpPr txBox="1">
            <a:spLocks noGrp="1"/>
          </p:cNvSpPr>
          <p:nvPr>
            <p:ph type="body" idx="1"/>
          </p:nvPr>
        </p:nvSpPr>
        <p:spPr>
          <a:xfrm>
            <a:off x="685800" y="5516714"/>
            <a:ext cx="10820400" cy="701969"/>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75" name="Shape 75"/>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76" name="Shape 76"/>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77" name="Shape 77"/>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78"/>
        <p:cNvGrpSpPr/>
        <p:nvPr/>
      </p:nvGrpSpPr>
      <p:grpSpPr>
        <a:xfrm>
          <a:off x="0" y="0"/>
          <a:ext cx="0" cy="0"/>
          <a:chOff x="0" y="0"/>
          <a:chExt cx="0" cy="0"/>
        </a:xfrm>
      </p:grpSpPr>
      <p:pic>
        <p:nvPicPr>
          <p:cNvPr id="79" name="Shape 79" descr="C3-HD-BTM.png"/>
          <p:cNvPicPr preferRelativeResize="0"/>
          <p:nvPr/>
        </p:nvPicPr>
        <p:blipFill rotWithShape="1">
          <a:blip r:embed="rId2">
            <a:alphaModFix/>
          </a:blip>
          <a:srcRect/>
          <a:stretch/>
        </p:blipFill>
        <p:spPr>
          <a:xfrm>
            <a:off x="0" y="4375150"/>
            <a:ext cx="12192000" cy="2482850"/>
          </a:xfrm>
          <a:prstGeom prst="rect">
            <a:avLst/>
          </a:prstGeom>
          <a:noFill/>
          <a:ln>
            <a:noFill/>
          </a:ln>
        </p:spPr>
      </p:pic>
      <p:sp>
        <p:nvSpPr>
          <p:cNvPr id="80" name="Shape 80"/>
          <p:cNvSpPr txBox="1">
            <a:spLocks noGrp="1"/>
          </p:cNvSpPr>
          <p:nvPr>
            <p:ph type="title"/>
          </p:nvPr>
        </p:nvSpPr>
        <p:spPr>
          <a:xfrm>
            <a:off x="685800" y="753531"/>
            <a:ext cx="10820400" cy="2802466"/>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a:off x="1024466" y="3649132"/>
            <a:ext cx="10130516" cy="999066"/>
          </a:xfrm>
          <a:prstGeom prst="rect">
            <a:avLst/>
          </a:prstGeom>
          <a:noFill/>
          <a:ln>
            <a:noFill/>
          </a:ln>
        </p:spPr>
        <p:txBody>
          <a:bodyPr lIns="91425" tIns="91425" rIns="91425" bIns="91425" anchor="ctr"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82" name="Shape 82"/>
          <p:cNvSpPr txBox="1">
            <a:spLocks noGrp="1"/>
          </p:cNvSpPr>
          <p:nvPr>
            <p:ph type="dt" idx="10"/>
          </p:nvPr>
        </p:nvSpPr>
        <p:spPr>
          <a:xfrm>
            <a:off x="7814452" y="38100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83" name="Shape 83"/>
          <p:cNvSpPr txBox="1">
            <a:spLocks noGrp="1"/>
          </p:cNvSpPr>
          <p:nvPr>
            <p:ph type="ftr" idx="11"/>
          </p:nvPr>
        </p:nvSpPr>
        <p:spPr>
          <a:xfrm>
            <a:off x="685800" y="379940"/>
            <a:ext cx="6991491"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84" name="Shape 84"/>
          <p:cNvSpPr txBox="1">
            <a:spLocks noGrp="1"/>
          </p:cNvSpPr>
          <p:nvPr>
            <p:ph type="sldNum" idx="12"/>
          </p:nvPr>
        </p:nvSpPr>
        <p:spPr>
          <a:xfrm>
            <a:off x="10862452" y="381000"/>
            <a:ext cx="64374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85"/>
        <p:cNvGrpSpPr/>
        <p:nvPr/>
      </p:nvGrpSpPr>
      <p:grpSpPr>
        <a:xfrm>
          <a:off x="0" y="0"/>
          <a:ext cx="0" cy="0"/>
          <a:chOff x="0" y="0"/>
          <a:chExt cx="0" cy="0"/>
        </a:xfrm>
      </p:grpSpPr>
      <p:pic>
        <p:nvPicPr>
          <p:cNvPr id="86" name="Shape 86" descr="C3-HD-BTM.png"/>
          <p:cNvPicPr preferRelativeResize="0"/>
          <p:nvPr/>
        </p:nvPicPr>
        <p:blipFill rotWithShape="1">
          <a:blip r:embed="rId2">
            <a:alphaModFix/>
          </a:blip>
          <a:srcRect/>
          <a:stretch/>
        </p:blipFill>
        <p:spPr>
          <a:xfrm>
            <a:off x="0" y="4375150"/>
            <a:ext cx="12192000" cy="2482850"/>
          </a:xfrm>
          <a:prstGeom prst="rect">
            <a:avLst/>
          </a:prstGeom>
          <a:noFill/>
          <a:ln>
            <a:noFill/>
          </a:ln>
        </p:spPr>
      </p:pic>
      <p:sp>
        <p:nvSpPr>
          <p:cNvPr id="87" name="Shape 87"/>
          <p:cNvSpPr txBox="1">
            <a:spLocks noGrp="1"/>
          </p:cNvSpPr>
          <p:nvPr>
            <p:ph type="title"/>
          </p:nvPr>
        </p:nvSpPr>
        <p:spPr>
          <a:xfrm>
            <a:off x="1024466" y="753533"/>
            <a:ext cx="10151533" cy="260449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8" name="Shape 88"/>
          <p:cNvSpPr txBox="1">
            <a:spLocks noGrp="1"/>
          </p:cNvSpPr>
          <p:nvPr>
            <p:ph type="body" idx="1"/>
          </p:nvPr>
        </p:nvSpPr>
        <p:spPr>
          <a:xfrm>
            <a:off x="1303865" y="3365555"/>
            <a:ext cx="9592736" cy="444443"/>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89" name="Shape 89"/>
          <p:cNvSpPr txBox="1">
            <a:spLocks noGrp="1"/>
          </p:cNvSpPr>
          <p:nvPr>
            <p:ph type="body" idx="2"/>
          </p:nvPr>
        </p:nvSpPr>
        <p:spPr>
          <a:xfrm>
            <a:off x="1024466" y="3959862"/>
            <a:ext cx="10151533" cy="679871"/>
          </a:xfrm>
          <a:prstGeom prst="rect">
            <a:avLst/>
          </a:prstGeom>
          <a:noFill/>
          <a:ln>
            <a:noFill/>
          </a:ln>
        </p:spPr>
        <p:txBody>
          <a:bodyPr lIns="91425" tIns="91425" rIns="91425" bIns="91425" anchor="ctr"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90" name="Shape 90"/>
          <p:cNvSpPr txBox="1">
            <a:spLocks noGrp="1"/>
          </p:cNvSpPr>
          <p:nvPr>
            <p:ph type="dt" idx="10"/>
          </p:nvPr>
        </p:nvSpPr>
        <p:spPr>
          <a:xfrm>
            <a:off x="7814452" y="38100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91" name="Shape 91"/>
          <p:cNvSpPr txBox="1">
            <a:spLocks noGrp="1"/>
          </p:cNvSpPr>
          <p:nvPr>
            <p:ph type="ftr" idx="11"/>
          </p:nvPr>
        </p:nvSpPr>
        <p:spPr>
          <a:xfrm>
            <a:off x="685800" y="379940"/>
            <a:ext cx="6991491"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92" name="Shape 92"/>
          <p:cNvSpPr txBox="1">
            <a:spLocks noGrp="1"/>
          </p:cNvSpPr>
          <p:nvPr>
            <p:ph type="sldNum" idx="12"/>
          </p:nvPr>
        </p:nvSpPr>
        <p:spPr>
          <a:xfrm>
            <a:off x="10862452" y="381000"/>
            <a:ext cx="64374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
        <p:nvSpPr>
          <p:cNvPr id="93" name="Shape 93"/>
          <p:cNvSpPr txBox="1"/>
          <p:nvPr/>
        </p:nvSpPr>
        <p:spPr>
          <a:xfrm>
            <a:off x="476250" y="933450"/>
            <a:ext cx="609599" cy="584776"/>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Questrial"/>
              <a:buNone/>
            </a:pPr>
            <a:r>
              <a:rPr lang="en-US" sz="8000" b="0" cap="none">
                <a:solidFill>
                  <a:schemeClr val="dk1"/>
                </a:solidFill>
                <a:latin typeface="Questrial"/>
                <a:ea typeface="Questrial"/>
                <a:cs typeface="Questrial"/>
                <a:sym typeface="Questrial"/>
              </a:rPr>
              <a:t>“</a:t>
            </a:r>
          </a:p>
        </p:txBody>
      </p:sp>
      <p:sp>
        <p:nvSpPr>
          <p:cNvPr id="94" name="Shape 94"/>
          <p:cNvSpPr txBox="1"/>
          <p:nvPr/>
        </p:nvSpPr>
        <p:spPr>
          <a:xfrm>
            <a:off x="10984229" y="2701290"/>
            <a:ext cx="609599" cy="584776"/>
          </a:xfrm>
          <a:prstGeom prst="rect">
            <a:avLst/>
          </a:prstGeom>
          <a:noFill/>
          <a:ln>
            <a:noFill/>
          </a:ln>
        </p:spPr>
        <p:txBody>
          <a:bodyPr lIns="91425" tIns="45700" rIns="91425" bIns="45700" anchor="ctr" anchorCtr="0">
            <a:noAutofit/>
          </a:bodyPr>
          <a:lstStyle/>
          <a:p>
            <a:pPr marL="0" marR="0" lvl="0" indent="0" algn="r" rtl="0">
              <a:spcBef>
                <a:spcPts val="0"/>
              </a:spcBef>
              <a:buClr>
                <a:schemeClr val="dk1"/>
              </a:buClr>
              <a:buSzPct val="25000"/>
              <a:buFont typeface="Questrial"/>
              <a:buNone/>
            </a:pPr>
            <a:r>
              <a:rPr lang="en-US" sz="8000" b="0" cap="none">
                <a:solidFill>
                  <a:schemeClr val="dk1"/>
                </a:solidFill>
                <a:latin typeface="Questrial"/>
                <a:ea typeface="Questrial"/>
                <a:cs typeface="Questrial"/>
                <a:sym typeface="Questrial"/>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Name Card">
    <p:spTree>
      <p:nvGrpSpPr>
        <p:cNvPr id="1" name="Shape 95"/>
        <p:cNvGrpSpPr/>
        <p:nvPr/>
      </p:nvGrpSpPr>
      <p:grpSpPr>
        <a:xfrm>
          <a:off x="0" y="0"/>
          <a:ext cx="0" cy="0"/>
          <a:chOff x="0" y="0"/>
          <a:chExt cx="0" cy="0"/>
        </a:xfrm>
      </p:grpSpPr>
      <p:pic>
        <p:nvPicPr>
          <p:cNvPr id="96" name="Shape 96" descr="C3-HD-BTM.png"/>
          <p:cNvPicPr preferRelativeResize="0"/>
          <p:nvPr/>
        </p:nvPicPr>
        <p:blipFill rotWithShape="1">
          <a:blip r:embed="rId2">
            <a:alphaModFix/>
          </a:blip>
          <a:srcRect/>
          <a:stretch/>
        </p:blipFill>
        <p:spPr>
          <a:xfrm>
            <a:off x="0" y="4375150"/>
            <a:ext cx="12192000" cy="2482850"/>
          </a:xfrm>
          <a:prstGeom prst="rect">
            <a:avLst/>
          </a:prstGeom>
          <a:noFill/>
          <a:ln>
            <a:noFill/>
          </a:ln>
        </p:spPr>
      </p:pic>
      <p:sp>
        <p:nvSpPr>
          <p:cNvPr id="97" name="Shape 97"/>
          <p:cNvSpPr txBox="1">
            <a:spLocks noGrp="1"/>
          </p:cNvSpPr>
          <p:nvPr>
            <p:ph type="title"/>
          </p:nvPr>
        </p:nvSpPr>
        <p:spPr>
          <a:xfrm>
            <a:off x="1024495" y="1124700"/>
            <a:ext cx="10146185" cy="2511834"/>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8" name="Shape 98"/>
          <p:cNvSpPr txBox="1">
            <a:spLocks noGrp="1"/>
          </p:cNvSpPr>
          <p:nvPr>
            <p:ph type="body" idx="1"/>
          </p:nvPr>
        </p:nvSpPr>
        <p:spPr>
          <a:xfrm>
            <a:off x="1024466" y="3648314"/>
            <a:ext cx="10144653" cy="99988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99" name="Shape 99"/>
          <p:cNvSpPr txBox="1">
            <a:spLocks noGrp="1"/>
          </p:cNvSpPr>
          <p:nvPr>
            <p:ph type="dt" idx="10"/>
          </p:nvPr>
        </p:nvSpPr>
        <p:spPr>
          <a:xfrm>
            <a:off x="7814452" y="378883"/>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0" name="Shape 100"/>
          <p:cNvSpPr txBox="1">
            <a:spLocks noGrp="1"/>
          </p:cNvSpPr>
          <p:nvPr>
            <p:ph type="ftr" idx="11"/>
          </p:nvPr>
        </p:nvSpPr>
        <p:spPr>
          <a:xfrm>
            <a:off x="685800" y="378883"/>
            <a:ext cx="6991491"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1" name="Shape 101"/>
          <p:cNvSpPr txBox="1">
            <a:spLocks noGrp="1"/>
          </p:cNvSpPr>
          <p:nvPr>
            <p:ph type="sldNum" idx="12"/>
          </p:nvPr>
        </p:nvSpPr>
        <p:spPr>
          <a:xfrm>
            <a:off x="10862452" y="381000"/>
            <a:ext cx="64374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895600" y="761999"/>
            <a:ext cx="8610599" cy="1303867"/>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4" name="Shape 104"/>
          <p:cNvSpPr txBox="1">
            <a:spLocks noGrp="1"/>
          </p:cNvSpPr>
          <p:nvPr>
            <p:ph type="body" idx="1"/>
          </p:nvPr>
        </p:nvSpPr>
        <p:spPr>
          <a:xfrm>
            <a:off x="685800" y="2202080"/>
            <a:ext cx="3456431" cy="61732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05" name="Shape 105"/>
          <p:cNvSpPr txBox="1">
            <a:spLocks noGrp="1"/>
          </p:cNvSpPr>
          <p:nvPr>
            <p:ph type="body" idx="2"/>
          </p:nvPr>
        </p:nvSpPr>
        <p:spPr>
          <a:xfrm>
            <a:off x="685799" y="2904565"/>
            <a:ext cx="3456431" cy="3314132"/>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06" name="Shape 106"/>
          <p:cNvSpPr txBox="1">
            <a:spLocks noGrp="1"/>
          </p:cNvSpPr>
          <p:nvPr>
            <p:ph type="body" idx="3"/>
          </p:nvPr>
        </p:nvSpPr>
        <p:spPr>
          <a:xfrm>
            <a:off x="4368800" y="2201333"/>
            <a:ext cx="3456431" cy="626533"/>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07" name="Shape 107"/>
          <p:cNvSpPr txBox="1">
            <a:spLocks noGrp="1"/>
          </p:cNvSpPr>
          <p:nvPr>
            <p:ph type="body" idx="4"/>
          </p:nvPr>
        </p:nvSpPr>
        <p:spPr>
          <a:xfrm>
            <a:off x="4366857" y="2904066"/>
            <a:ext cx="3456431" cy="331461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08" name="Shape 108"/>
          <p:cNvSpPr txBox="1">
            <a:spLocks noGrp="1"/>
          </p:cNvSpPr>
          <p:nvPr>
            <p:ph type="body" idx="5"/>
          </p:nvPr>
        </p:nvSpPr>
        <p:spPr>
          <a:xfrm>
            <a:off x="8051800" y="2192866"/>
            <a:ext cx="3456431" cy="626533"/>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09" name="Shape 109"/>
          <p:cNvSpPr txBox="1">
            <a:spLocks noGrp="1"/>
          </p:cNvSpPr>
          <p:nvPr>
            <p:ph type="body" idx="6"/>
          </p:nvPr>
        </p:nvSpPr>
        <p:spPr>
          <a:xfrm>
            <a:off x="8051800" y="2904565"/>
            <a:ext cx="3456431" cy="3314132"/>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10" name="Shape 110"/>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1" name="Shape 111"/>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2" name="Shape 112"/>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 Picture Column">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2895600" y="762000"/>
            <a:ext cx="8610599" cy="1295400"/>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5" name="Shape 115"/>
          <p:cNvSpPr txBox="1">
            <a:spLocks noGrp="1"/>
          </p:cNvSpPr>
          <p:nvPr>
            <p:ph type="body" idx="1"/>
          </p:nvPr>
        </p:nvSpPr>
        <p:spPr>
          <a:xfrm>
            <a:off x="688618" y="4191000"/>
            <a:ext cx="3451582" cy="682765"/>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16" name="Shape 116"/>
          <p:cNvSpPr>
            <a:spLocks noGrp="1"/>
          </p:cNvSpPr>
          <p:nvPr>
            <p:ph type="pic" idx="2"/>
          </p:nvPr>
        </p:nvSpPr>
        <p:spPr>
          <a:xfrm>
            <a:off x="688618" y="2362200"/>
            <a:ext cx="3451582" cy="1524000"/>
          </a:xfrm>
          <a:prstGeom prst="roundRect">
            <a:avLst>
              <a:gd name="adj" fmla="val 0"/>
            </a:avLst>
          </a:prstGeom>
          <a:noFill/>
          <a:ln>
            <a:noFill/>
          </a:ln>
          <a:effectLst>
            <a:outerShdw blurRad="50799" dist="50800" dir="5400000" algn="tl" rotWithShape="0">
              <a:srgbClr val="000000">
                <a:alpha val="42745"/>
              </a:srgbClr>
            </a:outerShdw>
          </a:effectLst>
        </p:spPr>
        <p:txBody>
          <a:bodyPr lIns="91425" tIns="91425" rIns="91425" bIns="91425" anchor="t" anchorCtr="0"/>
          <a:lstStyle>
            <a:lvl1pPr marL="0" marR="0" lvl="0" indent="0" algn="ctr"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117" name="Shape 117"/>
          <p:cNvSpPr txBox="1">
            <a:spLocks noGrp="1"/>
          </p:cNvSpPr>
          <p:nvPr>
            <p:ph type="body" idx="3"/>
          </p:nvPr>
        </p:nvSpPr>
        <p:spPr>
          <a:xfrm>
            <a:off x="688618" y="4873764"/>
            <a:ext cx="3451582" cy="1344921"/>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18" name="Shape 118"/>
          <p:cNvSpPr txBox="1">
            <a:spLocks noGrp="1"/>
          </p:cNvSpPr>
          <p:nvPr>
            <p:ph type="body" idx="4"/>
          </p:nvPr>
        </p:nvSpPr>
        <p:spPr>
          <a:xfrm>
            <a:off x="4374262" y="4191000"/>
            <a:ext cx="3448934" cy="682765"/>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19" name="Shape 119"/>
          <p:cNvSpPr>
            <a:spLocks noGrp="1"/>
          </p:cNvSpPr>
          <p:nvPr>
            <p:ph type="pic" idx="5"/>
          </p:nvPr>
        </p:nvSpPr>
        <p:spPr>
          <a:xfrm>
            <a:off x="4374262" y="2362200"/>
            <a:ext cx="3448935" cy="1524000"/>
          </a:xfrm>
          <a:prstGeom prst="roundRect">
            <a:avLst>
              <a:gd name="adj" fmla="val 0"/>
            </a:avLst>
          </a:prstGeom>
          <a:noFill/>
          <a:ln>
            <a:noFill/>
          </a:ln>
          <a:effectLst>
            <a:outerShdw blurRad="50799" dist="50800" dir="5400000" algn="tl" rotWithShape="0">
              <a:srgbClr val="000000">
                <a:alpha val="42745"/>
              </a:srgbClr>
            </a:outerShdw>
          </a:effectLst>
        </p:spPr>
        <p:txBody>
          <a:bodyPr lIns="91425" tIns="91425" rIns="91425" bIns="91425" anchor="t" anchorCtr="0"/>
          <a:lstStyle>
            <a:lvl1pPr marL="0" marR="0" lvl="0" indent="0" algn="ctr"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120" name="Shape 120"/>
          <p:cNvSpPr txBox="1">
            <a:spLocks noGrp="1"/>
          </p:cNvSpPr>
          <p:nvPr>
            <p:ph type="body" idx="6"/>
          </p:nvPr>
        </p:nvSpPr>
        <p:spPr>
          <a:xfrm>
            <a:off x="4374264" y="4873762"/>
            <a:ext cx="3448934" cy="1344921"/>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21" name="Shape 121"/>
          <p:cNvSpPr txBox="1">
            <a:spLocks noGrp="1"/>
          </p:cNvSpPr>
          <p:nvPr>
            <p:ph type="body" idx="7"/>
          </p:nvPr>
        </p:nvSpPr>
        <p:spPr>
          <a:xfrm>
            <a:off x="8049731" y="4191000"/>
            <a:ext cx="3456469" cy="682765"/>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22" name="Shape 122"/>
          <p:cNvSpPr>
            <a:spLocks noGrp="1"/>
          </p:cNvSpPr>
          <p:nvPr>
            <p:ph type="pic" idx="8"/>
          </p:nvPr>
        </p:nvSpPr>
        <p:spPr>
          <a:xfrm>
            <a:off x="8049854" y="2362200"/>
            <a:ext cx="3447878" cy="1524000"/>
          </a:xfrm>
          <a:prstGeom prst="roundRect">
            <a:avLst>
              <a:gd name="adj" fmla="val 0"/>
            </a:avLst>
          </a:prstGeom>
          <a:noFill/>
          <a:ln>
            <a:noFill/>
          </a:ln>
          <a:effectLst>
            <a:outerShdw blurRad="50799" dist="50800" dir="5400000" algn="tl" rotWithShape="0">
              <a:srgbClr val="000000">
                <a:alpha val="42745"/>
              </a:srgbClr>
            </a:outerShdw>
          </a:effectLst>
        </p:spPr>
        <p:txBody>
          <a:bodyPr lIns="91425" tIns="91425" rIns="91425" bIns="91425" anchor="t" anchorCtr="0"/>
          <a:lstStyle>
            <a:lvl1pPr marL="0" marR="0" lvl="0" indent="0" algn="ctr"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123" name="Shape 123"/>
          <p:cNvSpPr txBox="1">
            <a:spLocks noGrp="1"/>
          </p:cNvSpPr>
          <p:nvPr>
            <p:ph type="body" idx="9"/>
          </p:nvPr>
        </p:nvSpPr>
        <p:spPr>
          <a:xfrm>
            <a:off x="8049731" y="4873760"/>
            <a:ext cx="3452445" cy="1344921"/>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4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24" name="Shape 124"/>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25" name="Shape 125"/>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26" name="Shape 126"/>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2895600" y="764372"/>
            <a:ext cx="8610599" cy="1293027"/>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9" name="Shape 129"/>
          <p:cNvSpPr txBox="1">
            <a:spLocks noGrp="1"/>
          </p:cNvSpPr>
          <p:nvPr>
            <p:ph type="body" idx="1"/>
          </p:nvPr>
        </p:nvSpPr>
        <p:spPr>
          <a:xfrm rot="5400000">
            <a:off x="4083937" y="-1203578"/>
            <a:ext cx="4024124" cy="10820400"/>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130" name="Shape 130"/>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1" name="Shape 131"/>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2" name="Shape 132"/>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3"/>
        <p:cNvGrpSpPr/>
        <p:nvPr/>
      </p:nvGrpSpPr>
      <p:grpSpPr>
        <a:xfrm>
          <a:off x="0" y="0"/>
          <a:ext cx="0" cy="0"/>
          <a:chOff x="0" y="0"/>
          <a:chExt cx="0" cy="0"/>
        </a:xfrm>
      </p:grpSpPr>
      <p:pic>
        <p:nvPicPr>
          <p:cNvPr id="134" name="Shape 134" descr="C3-HD-BTM.png"/>
          <p:cNvPicPr preferRelativeResize="0"/>
          <p:nvPr/>
        </p:nvPicPr>
        <p:blipFill rotWithShape="1">
          <a:blip r:embed="rId2">
            <a:alphaModFix/>
          </a:blip>
          <a:srcRect/>
          <a:stretch/>
        </p:blipFill>
        <p:spPr>
          <a:xfrm>
            <a:off x="0" y="4375150"/>
            <a:ext cx="12192000" cy="2482850"/>
          </a:xfrm>
          <a:prstGeom prst="rect">
            <a:avLst/>
          </a:prstGeom>
          <a:noFill/>
          <a:ln>
            <a:noFill/>
          </a:ln>
        </p:spPr>
      </p:pic>
      <p:sp>
        <p:nvSpPr>
          <p:cNvPr id="135" name="Shape 135"/>
          <p:cNvSpPr txBox="1">
            <a:spLocks noGrp="1"/>
          </p:cNvSpPr>
          <p:nvPr>
            <p:ph type="title"/>
          </p:nvPr>
        </p:nvSpPr>
        <p:spPr>
          <a:xfrm rot="5400000">
            <a:off x="8525933" y="1667932"/>
            <a:ext cx="3903133" cy="20574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6" name="Shape 136"/>
          <p:cNvSpPr txBox="1">
            <a:spLocks noGrp="1"/>
          </p:cNvSpPr>
          <p:nvPr>
            <p:ph type="body" idx="1"/>
          </p:nvPr>
        </p:nvSpPr>
        <p:spPr>
          <a:xfrm rot="5400000">
            <a:off x="3175000" y="-1405466"/>
            <a:ext cx="3903133" cy="8204200"/>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137" name="Shape 137"/>
          <p:cNvSpPr txBox="1">
            <a:spLocks noGrp="1"/>
          </p:cNvSpPr>
          <p:nvPr>
            <p:ph type="dt" idx="10"/>
          </p:nvPr>
        </p:nvSpPr>
        <p:spPr>
          <a:xfrm>
            <a:off x="7814452" y="37994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8" name="Shape 138"/>
          <p:cNvSpPr txBox="1">
            <a:spLocks noGrp="1"/>
          </p:cNvSpPr>
          <p:nvPr>
            <p:ph type="ftr" idx="11"/>
          </p:nvPr>
        </p:nvSpPr>
        <p:spPr>
          <a:xfrm>
            <a:off x="685800" y="381000"/>
            <a:ext cx="6991491"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9" name="Shape 139"/>
          <p:cNvSpPr txBox="1">
            <a:spLocks noGrp="1"/>
          </p:cNvSpPr>
          <p:nvPr>
            <p:ph type="sldNum" idx="12"/>
          </p:nvPr>
        </p:nvSpPr>
        <p:spPr>
          <a:xfrm>
            <a:off x="10862452" y="381000"/>
            <a:ext cx="64374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pic>
        <p:nvPicPr>
          <p:cNvPr id="19" name="Shape 19" descr="C3-HD-BTM.png"/>
          <p:cNvPicPr preferRelativeResize="0"/>
          <p:nvPr/>
        </p:nvPicPr>
        <p:blipFill rotWithShape="1">
          <a:blip r:embed="rId2">
            <a:alphaModFix/>
          </a:blip>
          <a:srcRect/>
          <a:stretch/>
        </p:blipFill>
        <p:spPr>
          <a:xfrm>
            <a:off x="0" y="4375150"/>
            <a:ext cx="12192000" cy="2482850"/>
          </a:xfrm>
          <a:prstGeom prst="rect">
            <a:avLst/>
          </a:prstGeom>
          <a:noFill/>
          <a:ln>
            <a:noFill/>
          </a:ln>
        </p:spPr>
      </p:pic>
      <p:sp>
        <p:nvSpPr>
          <p:cNvPr id="20" name="Shape 20"/>
          <p:cNvSpPr txBox="1">
            <a:spLocks noGrp="1"/>
          </p:cNvSpPr>
          <p:nvPr>
            <p:ph type="ctrTitle"/>
          </p:nvPr>
        </p:nvSpPr>
        <p:spPr>
          <a:xfrm>
            <a:off x="1371600" y="1803405"/>
            <a:ext cx="9448800" cy="1825096"/>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Questrial"/>
              <a:buNone/>
              <a:defRPr sz="6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txBox="1">
            <a:spLocks noGrp="1"/>
          </p:cNvSpPr>
          <p:nvPr>
            <p:ph type="subTitle" idx="1"/>
          </p:nvPr>
        </p:nvSpPr>
        <p:spPr>
          <a:xfrm>
            <a:off x="1371600" y="3632201"/>
            <a:ext cx="9448800" cy="685799"/>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000" b="0" i="0" u="none" strike="noStrike" cap="none">
                <a:solidFill>
                  <a:schemeClr val="dk1"/>
                </a:solidFill>
                <a:latin typeface="Questrial"/>
                <a:ea typeface="Questrial"/>
                <a:cs typeface="Questrial"/>
                <a:sym typeface="Questrial"/>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Questrial"/>
                <a:ea typeface="Questrial"/>
                <a:cs typeface="Questrial"/>
                <a:sym typeface="Questrial"/>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22" name="Shape 22"/>
          <p:cNvSpPr txBox="1">
            <a:spLocks noGrp="1"/>
          </p:cNvSpPr>
          <p:nvPr>
            <p:ph type="dt" idx="10"/>
          </p:nvPr>
        </p:nvSpPr>
        <p:spPr>
          <a:xfrm>
            <a:off x="7909560" y="4314328"/>
            <a:ext cx="2910839" cy="374641"/>
          </a:xfrm>
          <a:prstGeom prst="rect">
            <a:avLst/>
          </a:prstGeom>
          <a:noFill/>
          <a:ln>
            <a:noFill/>
          </a:ln>
        </p:spPr>
        <p:txBody>
          <a:bodyPr lIns="91425" tIns="91425" rIns="91425" bIns="91425" anchor="ctr" anchorCtr="0"/>
          <a:lstStyle>
            <a:lvl1pPr marL="0" marR="0" lvl="0" indent="0" algn="r" rtl="0">
              <a:spcBef>
                <a:spcPts val="0"/>
              </a:spcBef>
              <a:buNone/>
              <a:defRPr sz="105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3" name="Shape 23"/>
          <p:cNvSpPr txBox="1">
            <a:spLocks noGrp="1"/>
          </p:cNvSpPr>
          <p:nvPr>
            <p:ph type="ftr" idx="11"/>
          </p:nvPr>
        </p:nvSpPr>
        <p:spPr>
          <a:xfrm>
            <a:off x="1371600" y="4323844"/>
            <a:ext cx="6400799" cy="365125"/>
          </a:xfrm>
          <a:prstGeom prst="rect">
            <a:avLst/>
          </a:prstGeom>
          <a:noFill/>
          <a:ln>
            <a:noFill/>
          </a:ln>
        </p:spPr>
        <p:txBody>
          <a:bodyPr lIns="91425" tIns="91425" rIns="91425" bIns="91425" anchor="ctr" anchorCtr="0"/>
          <a:lstStyle>
            <a:lvl1pPr marL="0" marR="0" lvl="0" indent="0" algn="l" rtl="0">
              <a:spcBef>
                <a:spcPts val="0"/>
              </a:spcBef>
              <a:buNone/>
              <a:defRPr sz="105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4" name="Shape 24"/>
          <p:cNvSpPr txBox="1">
            <a:spLocks noGrp="1"/>
          </p:cNvSpPr>
          <p:nvPr>
            <p:ph type="sldNum" idx="12"/>
          </p:nvPr>
        </p:nvSpPr>
        <p:spPr>
          <a:xfrm>
            <a:off x="8077200" y="1430866"/>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b="0" i="0" u="none" strike="noStrike" cap="none">
                <a:solidFill>
                  <a:srgbClr val="888888"/>
                </a:solidFill>
                <a:latin typeface="Questrial"/>
                <a:ea typeface="Questrial"/>
                <a:cs typeface="Questrial"/>
                <a:sym typeface="Questrial"/>
              </a:rPr>
              <a:t>‹#›</a:t>
            </a:fld>
            <a:endParaRPr lang="en-US" sz="1050" b="0" i="0" u="none" strike="noStrike" cap="none">
              <a:solidFill>
                <a:srgbClr val="888888"/>
              </a:solidFill>
              <a:latin typeface="Questrial"/>
              <a:ea typeface="Questrial"/>
              <a:cs typeface="Questrial"/>
              <a:sym typeface="Quest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pic>
        <p:nvPicPr>
          <p:cNvPr id="26" name="Shape 26" descr="C3-HD-BTM.png"/>
          <p:cNvPicPr preferRelativeResize="0"/>
          <p:nvPr/>
        </p:nvPicPr>
        <p:blipFill rotWithShape="1">
          <a:blip r:embed="rId2">
            <a:alphaModFix/>
          </a:blip>
          <a:srcRect/>
          <a:stretch/>
        </p:blipFill>
        <p:spPr>
          <a:xfrm>
            <a:off x="0" y="4375150"/>
            <a:ext cx="12192000" cy="2482850"/>
          </a:xfrm>
          <a:prstGeom prst="rect">
            <a:avLst/>
          </a:prstGeom>
          <a:noFill/>
          <a:ln>
            <a:noFill/>
          </a:ln>
        </p:spPr>
      </p:pic>
      <p:sp>
        <p:nvSpPr>
          <p:cNvPr id="27" name="Shape 27"/>
          <p:cNvSpPr txBox="1">
            <a:spLocks noGrp="1"/>
          </p:cNvSpPr>
          <p:nvPr>
            <p:ph type="title"/>
          </p:nvPr>
        </p:nvSpPr>
        <p:spPr>
          <a:xfrm>
            <a:off x="685800" y="753533"/>
            <a:ext cx="10820398" cy="2801934"/>
          </a:xfrm>
          <a:prstGeom prst="rect">
            <a:avLst/>
          </a:prstGeom>
          <a:noFill/>
          <a:ln>
            <a:noFill/>
          </a:ln>
        </p:spPr>
        <p:txBody>
          <a:bodyPr lIns="91425" tIns="91425" rIns="91425" bIns="91425" anchor="b"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8" name="Shape 28"/>
          <p:cNvSpPr txBox="1">
            <a:spLocks noGrp="1"/>
          </p:cNvSpPr>
          <p:nvPr>
            <p:ph type="body" idx="1"/>
          </p:nvPr>
        </p:nvSpPr>
        <p:spPr>
          <a:xfrm>
            <a:off x="1024466" y="3641725"/>
            <a:ext cx="10490200" cy="955675"/>
          </a:xfrm>
          <a:prstGeom prst="rect">
            <a:avLst/>
          </a:prstGeom>
          <a:noFill/>
          <a:ln>
            <a:noFill/>
          </a:ln>
        </p:spPr>
        <p:txBody>
          <a:bodyPr lIns="91425" tIns="91425" rIns="91425" bIns="91425" anchor="t" anchorCtr="0"/>
          <a:lstStyle>
            <a:lvl1pPr marL="0" marR="0" lvl="0" indent="0" algn="r" rtl="0">
              <a:lnSpc>
                <a:spcPct val="90000"/>
              </a:lnSpc>
              <a:spcBef>
                <a:spcPts val="1000"/>
              </a:spcBef>
              <a:buClr>
                <a:srgbClr val="888888"/>
              </a:buClr>
              <a:buFont typeface="Arial"/>
              <a:buNone/>
              <a:defRPr sz="2200" b="0" i="0" u="none" strike="noStrike" cap="none">
                <a:solidFill>
                  <a:srgbClr val="888888"/>
                </a:solidFill>
                <a:latin typeface="Questrial"/>
                <a:ea typeface="Questrial"/>
                <a:cs typeface="Questrial"/>
                <a:sym typeface="Questrial"/>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Questrial"/>
                <a:ea typeface="Questrial"/>
                <a:cs typeface="Questrial"/>
                <a:sym typeface="Questrial"/>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Questrial"/>
                <a:ea typeface="Questrial"/>
                <a:cs typeface="Questrial"/>
                <a:sym typeface="Questrial"/>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Questrial"/>
                <a:ea typeface="Questrial"/>
                <a:cs typeface="Questrial"/>
                <a:sym typeface="Questrial"/>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Questrial"/>
                <a:ea typeface="Questrial"/>
                <a:cs typeface="Questrial"/>
                <a:sym typeface="Questrial"/>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Questrial"/>
                <a:ea typeface="Questrial"/>
                <a:cs typeface="Questrial"/>
                <a:sym typeface="Questrial"/>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Questrial"/>
                <a:ea typeface="Questrial"/>
                <a:cs typeface="Questrial"/>
                <a:sym typeface="Questrial"/>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Questrial"/>
                <a:ea typeface="Questrial"/>
                <a:cs typeface="Questrial"/>
                <a:sym typeface="Questrial"/>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Questrial"/>
                <a:ea typeface="Questrial"/>
                <a:cs typeface="Questrial"/>
                <a:sym typeface="Questrial"/>
              </a:defRPr>
            </a:lvl9pPr>
          </a:lstStyle>
          <a:p>
            <a:endParaRPr/>
          </a:p>
        </p:txBody>
      </p:sp>
      <p:sp>
        <p:nvSpPr>
          <p:cNvPr id="29" name="Shape 29"/>
          <p:cNvSpPr txBox="1">
            <a:spLocks noGrp="1"/>
          </p:cNvSpPr>
          <p:nvPr>
            <p:ph type="dt" idx="10"/>
          </p:nvPr>
        </p:nvSpPr>
        <p:spPr>
          <a:xfrm>
            <a:off x="7814452" y="38100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30" name="Shape 30"/>
          <p:cNvSpPr txBox="1">
            <a:spLocks noGrp="1"/>
          </p:cNvSpPr>
          <p:nvPr>
            <p:ph type="ftr" idx="11"/>
          </p:nvPr>
        </p:nvSpPr>
        <p:spPr>
          <a:xfrm>
            <a:off x="685800" y="381001"/>
            <a:ext cx="6991491" cy="364064"/>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31" name="Shape 31"/>
          <p:cNvSpPr txBox="1">
            <a:spLocks noGrp="1"/>
          </p:cNvSpPr>
          <p:nvPr>
            <p:ph type="sldNum" idx="12"/>
          </p:nvPr>
        </p:nvSpPr>
        <p:spPr>
          <a:xfrm>
            <a:off x="10862452" y="381000"/>
            <a:ext cx="64374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895600" y="764372"/>
            <a:ext cx="8610599" cy="1293027"/>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4" name="Shape 34"/>
          <p:cNvSpPr txBox="1">
            <a:spLocks noGrp="1"/>
          </p:cNvSpPr>
          <p:nvPr>
            <p:ph type="body" idx="1"/>
          </p:nvPr>
        </p:nvSpPr>
        <p:spPr>
          <a:xfrm>
            <a:off x="685800" y="2194558"/>
            <a:ext cx="5333999" cy="4024124"/>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35" name="Shape 35"/>
          <p:cNvSpPr txBox="1">
            <a:spLocks noGrp="1"/>
          </p:cNvSpPr>
          <p:nvPr>
            <p:ph type="body" idx="2"/>
          </p:nvPr>
        </p:nvSpPr>
        <p:spPr>
          <a:xfrm>
            <a:off x="6172200" y="2194558"/>
            <a:ext cx="5333999" cy="4024124"/>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36" name="Shape 36"/>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37" name="Shape 37"/>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38" name="Shape 38"/>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2895600" y="762000"/>
            <a:ext cx="8610599" cy="1295400"/>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1" name="Shape 41"/>
          <p:cNvSpPr txBox="1">
            <a:spLocks noGrp="1"/>
          </p:cNvSpPr>
          <p:nvPr>
            <p:ph type="body" idx="1"/>
          </p:nvPr>
        </p:nvSpPr>
        <p:spPr>
          <a:xfrm>
            <a:off x="914408" y="2183801"/>
            <a:ext cx="507999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8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42" name="Shape 42"/>
          <p:cNvSpPr txBox="1">
            <a:spLocks noGrp="1"/>
          </p:cNvSpPr>
          <p:nvPr>
            <p:ph type="body" idx="2"/>
          </p:nvPr>
        </p:nvSpPr>
        <p:spPr>
          <a:xfrm>
            <a:off x="685800" y="3132666"/>
            <a:ext cx="5311774" cy="3086019"/>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43" name="Shape 43"/>
          <p:cNvSpPr txBox="1">
            <a:spLocks noGrp="1"/>
          </p:cNvSpPr>
          <p:nvPr>
            <p:ph type="body" idx="3"/>
          </p:nvPr>
        </p:nvSpPr>
        <p:spPr>
          <a:xfrm>
            <a:off x="6400800" y="2183801"/>
            <a:ext cx="5105399"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8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44" name="Shape 44"/>
          <p:cNvSpPr txBox="1">
            <a:spLocks noGrp="1"/>
          </p:cNvSpPr>
          <p:nvPr>
            <p:ph type="body" idx="4"/>
          </p:nvPr>
        </p:nvSpPr>
        <p:spPr>
          <a:xfrm>
            <a:off x="6172200" y="3132666"/>
            <a:ext cx="5333999" cy="3086019"/>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45" name="Shape 45"/>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46" name="Shape 46"/>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47" name="Shape 47"/>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2895600" y="764372"/>
            <a:ext cx="8610599" cy="1293027"/>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0" name="Shape 50"/>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1" name="Shape 51"/>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2" name="Shape 52"/>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5" name="Shape 55"/>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6" name="Shape 56"/>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685800" y="1524000"/>
            <a:ext cx="4114800"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9" name="Shape 59"/>
          <p:cNvSpPr txBox="1">
            <a:spLocks noGrp="1"/>
          </p:cNvSpPr>
          <p:nvPr>
            <p:ph type="body" idx="1"/>
          </p:nvPr>
        </p:nvSpPr>
        <p:spPr>
          <a:xfrm>
            <a:off x="4995582" y="746758"/>
            <a:ext cx="6510618" cy="5471924"/>
          </a:xfrm>
          <a:prstGeom prst="rect">
            <a:avLst/>
          </a:prstGeom>
          <a:noFill/>
          <a:ln>
            <a:noFill/>
          </a:ln>
        </p:spPr>
        <p:txBody>
          <a:bodyPr lIns="91425" tIns="91425" rIns="91425" bIns="91425" anchor="ctr"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60" name="Shape 60"/>
          <p:cNvSpPr txBox="1">
            <a:spLocks noGrp="1"/>
          </p:cNvSpPr>
          <p:nvPr>
            <p:ph type="body" idx="2"/>
          </p:nvPr>
        </p:nvSpPr>
        <p:spPr>
          <a:xfrm>
            <a:off x="685800" y="3124199"/>
            <a:ext cx="4114800" cy="309448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61" name="Shape 61"/>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62" name="Shape 62"/>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63" name="Shape 63"/>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685800" y="1524000"/>
            <a:ext cx="6873239"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6" name="Shape 66"/>
          <p:cNvSpPr>
            <a:spLocks noGrp="1"/>
          </p:cNvSpPr>
          <p:nvPr>
            <p:ph type="pic" idx="2"/>
          </p:nvPr>
        </p:nvSpPr>
        <p:spPr>
          <a:xfrm>
            <a:off x="7861238" y="751241"/>
            <a:ext cx="3644961" cy="5467443"/>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Questrial"/>
                <a:ea typeface="Questrial"/>
                <a:cs typeface="Questrial"/>
                <a:sym typeface="Questrial"/>
              </a:defRPr>
            </a:lvl9pPr>
          </a:lstStyle>
          <a:p>
            <a:endParaRPr/>
          </a:p>
        </p:txBody>
      </p:sp>
      <p:sp>
        <p:nvSpPr>
          <p:cNvPr id="67" name="Shape 67"/>
          <p:cNvSpPr txBox="1">
            <a:spLocks noGrp="1"/>
          </p:cNvSpPr>
          <p:nvPr>
            <p:ph type="body" idx="1"/>
          </p:nvPr>
        </p:nvSpPr>
        <p:spPr>
          <a:xfrm>
            <a:off x="685800" y="3124199"/>
            <a:ext cx="6873239" cy="309448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Questrial"/>
                <a:ea typeface="Questrial"/>
                <a:cs typeface="Questrial"/>
                <a:sym typeface="Quest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Questrial"/>
                <a:ea typeface="Questrial"/>
                <a:cs typeface="Questrial"/>
                <a:sym typeface="Quest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68" name="Shape 68"/>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69" name="Shape 69"/>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70" name="Shape 70"/>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a:solidFill>
                  <a:srgbClr val="888888"/>
                </a:solidFill>
                <a:latin typeface="Questrial"/>
                <a:ea typeface="Questrial"/>
                <a:cs typeface="Questrial"/>
                <a:sym typeface="Questrial"/>
              </a:rPr>
              <a:t>‹#›</a:t>
            </a:fld>
            <a:endParaRPr lang="en-US" sz="1050">
              <a:solidFill>
                <a:srgbClr val="888888"/>
              </a:solidFill>
              <a:latin typeface="Questrial"/>
              <a:ea typeface="Questrial"/>
              <a:cs typeface="Questrial"/>
              <a:sym typeface="Quest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Shape 6" descr="C3-HD-TOP.png"/>
          <p:cNvPicPr preferRelativeResize="0"/>
          <p:nvPr/>
        </p:nvPicPr>
        <p:blipFill rotWithShape="1">
          <a:blip r:embed="rId19">
            <a:alphaModFix/>
          </a:blip>
          <a:srcRect/>
          <a:stretch/>
        </p:blipFill>
        <p:spPr>
          <a:xfrm>
            <a:off x="0" y="0"/>
            <a:ext cx="12192000" cy="1441449"/>
          </a:xfrm>
          <a:prstGeom prst="rect">
            <a:avLst/>
          </a:prstGeom>
          <a:noFill/>
          <a:ln>
            <a:noFill/>
          </a:ln>
        </p:spPr>
      </p:pic>
      <p:sp>
        <p:nvSpPr>
          <p:cNvPr id="7" name="Shape 7"/>
          <p:cNvSpPr txBox="1">
            <a:spLocks noGrp="1"/>
          </p:cNvSpPr>
          <p:nvPr>
            <p:ph type="title"/>
          </p:nvPr>
        </p:nvSpPr>
        <p:spPr>
          <a:xfrm>
            <a:off x="2895600" y="764372"/>
            <a:ext cx="8610599" cy="1293027"/>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dk1"/>
              </a:buClr>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 name="Shape 8"/>
          <p:cNvSpPr txBox="1">
            <a:spLocks noGrp="1"/>
          </p:cNvSpPr>
          <p:nvPr>
            <p:ph type="body" idx="1"/>
          </p:nvPr>
        </p:nvSpPr>
        <p:spPr>
          <a:xfrm>
            <a:off x="685800" y="2194559"/>
            <a:ext cx="10820400" cy="4024124"/>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chemeClr val="dk1"/>
              </a:buClr>
              <a:buSzPct val="100000"/>
              <a:buFont typeface="Arial"/>
              <a:buChar char="•"/>
              <a:defRPr sz="2200" b="0" i="0" u="none" strike="noStrike" cap="none">
                <a:solidFill>
                  <a:schemeClr val="dk1"/>
                </a:solidFill>
                <a:latin typeface="Questrial"/>
                <a:ea typeface="Questrial"/>
                <a:cs typeface="Questrial"/>
                <a:sym typeface="Quest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Questrial"/>
                <a:ea typeface="Questrial"/>
                <a:cs typeface="Questrial"/>
                <a:sym typeface="Quest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5pPr>
            <a:lvl6pPr marL="2514600" marR="0" lvl="5"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6pPr>
            <a:lvl7pPr marL="2971800" marR="0" lvl="6"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7pPr>
            <a:lvl8pPr marL="3429000" marR="0" lvl="7"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8pPr>
            <a:lvl9pPr marL="3886200" marR="0" lvl="8" indent="-127000" algn="l" rtl="0">
              <a:lnSpc>
                <a:spcPct val="90000"/>
              </a:lnSpc>
              <a:spcBef>
                <a:spcPts val="500"/>
              </a:spcBef>
              <a:buClr>
                <a:schemeClr val="dk1"/>
              </a:buClr>
              <a:buSzPct val="100000"/>
              <a:buFont typeface="Arial"/>
              <a:buChar char="•"/>
              <a:defRPr sz="1600" b="0" i="0" u="none" strike="noStrike" cap="none">
                <a:solidFill>
                  <a:schemeClr val="dk1"/>
                </a:solidFill>
                <a:latin typeface="Questrial"/>
                <a:ea typeface="Questrial"/>
                <a:cs typeface="Questrial"/>
                <a:sym typeface="Questrial"/>
              </a:defRPr>
            </a:lvl9pPr>
          </a:lstStyle>
          <a:p>
            <a:endParaRPr/>
          </a:p>
        </p:txBody>
      </p:sp>
      <p:sp>
        <p:nvSpPr>
          <p:cNvPr id="9" name="Shape 9"/>
          <p:cNvSpPr txBox="1">
            <a:spLocks noGrp="1"/>
          </p:cNvSpPr>
          <p:nvPr>
            <p:ph type="dt" idx="10"/>
          </p:nvPr>
        </p:nvSpPr>
        <p:spPr>
          <a:xfrm>
            <a:off x="8595360" y="6356350"/>
            <a:ext cx="2910839" cy="365125"/>
          </a:xfrm>
          <a:prstGeom prst="rect">
            <a:avLst/>
          </a:prstGeom>
          <a:noFill/>
          <a:ln>
            <a:noFill/>
          </a:ln>
        </p:spPr>
        <p:txBody>
          <a:bodyPr lIns="91425" tIns="91425" rIns="91425" bIns="91425" anchor="ctr" anchorCtr="0"/>
          <a:lstStyle>
            <a:lvl1pPr marL="0" marR="0" lvl="0" indent="0" algn="r" rtl="0">
              <a:spcBef>
                <a:spcPts val="0"/>
              </a:spcBef>
              <a:buNone/>
              <a:defRPr sz="105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 name="Shape 10"/>
          <p:cNvSpPr txBox="1">
            <a:spLocks noGrp="1"/>
          </p:cNvSpPr>
          <p:nvPr>
            <p:ph type="ftr" idx="11"/>
          </p:nvPr>
        </p:nvSpPr>
        <p:spPr>
          <a:xfrm>
            <a:off x="685800" y="6355844"/>
            <a:ext cx="7772400" cy="365125"/>
          </a:xfrm>
          <a:prstGeom prst="rect">
            <a:avLst/>
          </a:prstGeom>
          <a:noFill/>
          <a:ln>
            <a:noFill/>
          </a:ln>
        </p:spPr>
        <p:txBody>
          <a:bodyPr lIns="91425" tIns="91425" rIns="91425" bIns="91425" anchor="ctr" anchorCtr="0"/>
          <a:lstStyle>
            <a:lvl1pPr marL="0" marR="0" lvl="0" indent="0" algn="l" rtl="0">
              <a:spcBef>
                <a:spcPts val="0"/>
              </a:spcBef>
              <a:buNone/>
              <a:defRPr sz="105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 name="Shape 11"/>
          <p:cNvSpPr txBox="1">
            <a:spLocks noGrp="1"/>
          </p:cNvSpPr>
          <p:nvPr>
            <p:ph type="sldNum" idx="12"/>
          </p:nvPr>
        </p:nvSpPr>
        <p:spPr>
          <a:xfrm>
            <a:off x="8763000" y="38100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50" b="0" i="0" u="none" strike="noStrike" cap="none">
                <a:solidFill>
                  <a:srgbClr val="888888"/>
                </a:solidFill>
                <a:latin typeface="Questrial"/>
                <a:ea typeface="Questrial"/>
                <a:cs typeface="Questrial"/>
                <a:sym typeface="Questrial"/>
              </a:rPr>
              <a:t>‹#›</a:t>
            </a:fld>
            <a:endParaRPr lang="en-US" sz="1050" b="0" i="0" u="none" strike="noStrike" cap="none">
              <a:solidFill>
                <a:srgbClr val="888888"/>
              </a:solidFill>
              <a:latin typeface="Questrial"/>
              <a:ea typeface="Questrial"/>
              <a:cs typeface="Questrial"/>
              <a:sym typeface="Quest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ctrTitle"/>
          </p:nvPr>
        </p:nvSpPr>
        <p:spPr>
          <a:xfrm>
            <a:off x="1371600" y="1803405"/>
            <a:ext cx="9448800" cy="1825096"/>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Questrial"/>
              <a:buNone/>
            </a:pPr>
            <a:r>
              <a:rPr lang="en-US" sz="6000" b="0" i="0" u="none" strike="noStrike" cap="none">
                <a:solidFill>
                  <a:schemeClr val="dk1"/>
                </a:solidFill>
                <a:latin typeface="Questrial"/>
                <a:ea typeface="Questrial"/>
                <a:cs typeface="Questrial"/>
                <a:sym typeface="Questrial"/>
              </a:rPr>
              <a:t>THE PERSUASIVE ESSAY</a:t>
            </a:r>
          </a:p>
        </p:txBody>
      </p:sp>
      <p:sp>
        <p:nvSpPr>
          <p:cNvPr id="157" name="Shape 157"/>
          <p:cNvSpPr txBox="1">
            <a:spLocks noGrp="1"/>
          </p:cNvSpPr>
          <p:nvPr>
            <p:ph type="subTitle" idx="1"/>
          </p:nvPr>
        </p:nvSpPr>
        <p:spPr>
          <a:xfrm>
            <a:off x="1371600" y="3632201"/>
            <a:ext cx="9448800" cy="685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en-US" sz="2000" b="1" i="1" u="none" strike="noStrike" cap="none">
                <a:solidFill>
                  <a:schemeClr val="dk1"/>
                </a:solidFill>
                <a:latin typeface="Questrial"/>
                <a:ea typeface="Questrial"/>
                <a:cs typeface="Questrial"/>
                <a:sym typeface="Questrial"/>
              </a:rPr>
              <a:t>Introduction to the “Robotman” Structure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2895600" y="764372"/>
            <a:ext cx="8610599"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a:solidFill>
                  <a:schemeClr val="dk1"/>
                </a:solidFill>
                <a:latin typeface="Questrial"/>
                <a:ea typeface="Questrial"/>
                <a:cs typeface="Questrial"/>
                <a:sym typeface="Questrial"/>
              </a:rPr>
              <a:t>WHAT IS A PERSUASIVE ESSAY?</a:t>
            </a:r>
          </a:p>
        </p:txBody>
      </p:sp>
      <p:sp>
        <p:nvSpPr>
          <p:cNvPr id="163" name="Shape 163"/>
          <p:cNvSpPr txBox="1">
            <a:spLocks noGrp="1"/>
          </p:cNvSpPr>
          <p:nvPr>
            <p:ph type="body" idx="1"/>
          </p:nvPr>
        </p:nvSpPr>
        <p:spPr>
          <a:xfrm>
            <a:off x="850003" y="2289219"/>
            <a:ext cx="10663707" cy="402412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4400" b="0" i="0" u="none" strike="noStrike" cap="none">
                <a:solidFill>
                  <a:schemeClr val="dk1"/>
                </a:solidFill>
                <a:latin typeface="Questrial"/>
                <a:ea typeface="Questrial"/>
                <a:cs typeface="Questrial"/>
                <a:sym typeface="Questrial"/>
              </a:rPr>
              <a:t>An essay that states your position (stance) on a particular issue and supports your opinion with logical reasons and evidence.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2895599" y="764372"/>
            <a:ext cx="9004478"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a:solidFill>
                  <a:schemeClr val="dk1"/>
                </a:solidFill>
                <a:latin typeface="Questrial"/>
                <a:ea typeface="Questrial"/>
                <a:cs typeface="Questrial"/>
                <a:sym typeface="Questrial"/>
              </a:rPr>
              <a:t>PERSUASIVE WRITING USING THE ROBOT MAN STRUCTURE</a:t>
            </a:r>
          </a:p>
        </p:txBody>
      </p:sp>
      <p:pic>
        <p:nvPicPr>
          <p:cNvPr id="169" name="Shape 169"/>
          <p:cNvPicPr preferRelativeResize="0">
            <a:picLocks noGrp="1"/>
          </p:cNvPicPr>
          <p:nvPr>
            <p:ph type="body" idx="1"/>
          </p:nvPr>
        </p:nvPicPr>
        <p:blipFill rotWithShape="1">
          <a:blip r:embed="rId3">
            <a:alphaModFix/>
          </a:blip>
          <a:srcRect/>
          <a:stretch/>
        </p:blipFill>
        <p:spPr>
          <a:xfrm>
            <a:off x="1718384" y="1455311"/>
            <a:ext cx="3829524" cy="5209710"/>
          </a:xfrm>
          <a:prstGeom prst="rect">
            <a:avLst/>
          </a:prstGeom>
          <a:noFill/>
          <a:ln>
            <a:noFill/>
          </a:ln>
        </p:spPr>
      </p:pic>
      <p:sp>
        <p:nvSpPr>
          <p:cNvPr id="170" name="Shape 170"/>
          <p:cNvSpPr/>
          <p:nvPr/>
        </p:nvSpPr>
        <p:spPr>
          <a:xfrm>
            <a:off x="5570254" y="6403412"/>
            <a:ext cx="3655168" cy="2616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1" i="1" u="none" strike="noStrike" cap="none" dirty="0">
                <a:solidFill>
                  <a:schemeClr val="dk1"/>
                </a:solidFill>
                <a:latin typeface="Times New Roman"/>
                <a:ea typeface="Times New Roman"/>
                <a:cs typeface="Times New Roman"/>
                <a:sym typeface="Times New Roman"/>
              </a:rPr>
              <a:t>By Jeanne Acton, UIL and ILPC Journalism Director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2895600" y="764372"/>
            <a:ext cx="8610599"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a:solidFill>
                  <a:schemeClr val="dk1"/>
                </a:solidFill>
                <a:latin typeface="Questrial"/>
                <a:ea typeface="Questrial"/>
                <a:cs typeface="Questrial"/>
                <a:sym typeface="Questrial"/>
              </a:rPr>
              <a:t>SAMPLE EDITORIAL THAT USES THE ROBOT MAN STRUCTURE</a:t>
            </a:r>
          </a:p>
        </p:txBody>
      </p:sp>
      <p:sp>
        <p:nvSpPr>
          <p:cNvPr id="177" name="Shape 177"/>
          <p:cNvSpPr txBox="1">
            <a:spLocks noGrp="1"/>
          </p:cNvSpPr>
          <p:nvPr>
            <p:ph type="body" idx="1"/>
          </p:nvPr>
        </p:nvSpPr>
        <p:spPr>
          <a:xfrm>
            <a:off x="685800" y="2194559"/>
            <a:ext cx="7402132" cy="4024124"/>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3330" b="1" i="0" u="none" strike="noStrike" cap="none">
                <a:solidFill>
                  <a:schemeClr val="dk1"/>
                </a:solidFill>
                <a:latin typeface="Questrial"/>
                <a:ea typeface="Questrial"/>
                <a:cs typeface="Questrial"/>
                <a:sym typeface="Questrial"/>
              </a:rPr>
              <a:t>The “head” of the essay</a:t>
            </a:r>
          </a:p>
          <a:p>
            <a:pPr marL="0" marR="0" lvl="0" indent="0" algn="l" rtl="0">
              <a:lnSpc>
                <a:spcPct val="90000"/>
              </a:lnSpc>
              <a:spcBef>
                <a:spcPts val="1000"/>
              </a:spcBef>
              <a:spcAft>
                <a:spcPts val="0"/>
              </a:spcAft>
              <a:buClr>
                <a:schemeClr val="dk1"/>
              </a:buClr>
              <a:buSzPct val="25000"/>
              <a:buFont typeface="Arial"/>
              <a:buNone/>
            </a:pPr>
            <a:r>
              <a:rPr lang="en-US" sz="2035" b="0" i="1" u="none" strike="noStrike" cap="none">
                <a:solidFill>
                  <a:schemeClr val="dk1"/>
                </a:solidFill>
                <a:latin typeface="Questrial"/>
                <a:ea typeface="Questrial"/>
                <a:cs typeface="Questrial"/>
                <a:sym typeface="Questrial"/>
              </a:rPr>
              <a:t>For example: </a:t>
            </a:r>
            <a:r>
              <a:rPr lang="en-US" sz="2590" b="0" i="0" u="none" strike="noStrike" cap="none">
                <a:solidFill>
                  <a:srgbClr val="000000"/>
                </a:solidFill>
                <a:latin typeface="Questrial"/>
                <a:ea typeface="Questrial"/>
                <a:cs typeface="Questrial"/>
                <a:sym typeface="Questrial"/>
              </a:rPr>
              <a:t>Almost every day on the morning announcements, Ms. Smith reminds the students to clean up after themselves during the lunch. However, not all students are helping keep the school clean and safe.</a:t>
            </a:r>
          </a:p>
          <a:p>
            <a:pPr marL="0" marR="0" lvl="0" indent="0" algn="l" rtl="0">
              <a:lnSpc>
                <a:spcPct val="90000"/>
              </a:lnSpc>
              <a:spcBef>
                <a:spcPts val="1000"/>
              </a:spcBef>
              <a:spcAft>
                <a:spcPts val="0"/>
              </a:spcAft>
              <a:buClr>
                <a:schemeClr val="dk1"/>
              </a:buClr>
              <a:buSzPct val="25000"/>
              <a:buFont typeface="Arial"/>
              <a:buNone/>
            </a:pPr>
            <a:endParaRPr sz="2590" b="0" i="0" u="none" strike="noStrike" cap="none">
              <a:solidFill>
                <a:schemeClr val="dk1"/>
              </a:solidFill>
              <a:latin typeface="Questrial"/>
              <a:ea typeface="Questrial"/>
              <a:cs typeface="Questrial"/>
              <a:sym typeface="Questrial"/>
            </a:endParaRPr>
          </a:p>
          <a:p>
            <a:pPr marL="0" marR="0" lvl="0" indent="0" algn="l" rtl="0">
              <a:lnSpc>
                <a:spcPct val="90000"/>
              </a:lnSpc>
              <a:spcBef>
                <a:spcPts val="1000"/>
              </a:spcBef>
              <a:buClr>
                <a:schemeClr val="dk1"/>
              </a:buClr>
              <a:buSzPct val="25000"/>
              <a:buFont typeface="Arial"/>
              <a:buNone/>
            </a:pPr>
            <a:r>
              <a:rPr lang="en-US" sz="2035" b="1" i="1" u="none" strike="noStrike" cap="none">
                <a:solidFill>
                  <a:schemeClr val="dk1"/>
                </a:solidFill>
                <a:latin typeface="Questrial"/>
                <a:ea typeface="Questrial"/>
                <a:cs typeface="Questrial"/>
                <a:sym typeface="Questrial"/>
              </a:rPr>
              <a:t>(Hint: Sometimes the best way to do this is just to put the “think about” part of the prompt in your own words.) </a:t>
            </a:r>
          </a:p>
        </p:txBody>
      </p:sp>
      <p:sp>
        <p:nvSpPr>
          <p:cNvPr id="178" name="Shape 178"/>
          <p:cNvSpPr/>
          <p:nvPr/>
        </p:nvSpPr>
        <p:spPr>
          <a:xfrm>
            <a:off x="685800" y="6355844"/>
            <a:ext cx="4296048" cy="30777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i="1">
                <a:solidFill>
                  <a:schemeClr val="dk1"/>
                </a:solidFill>
                <a:latin typeface="Times New Roman"/>
                <a:ea typeface="Times New Roman"/>
                <a:cs typeface="Times New Roman"/>
                <a:sym typeface="Times New Roman"/>
              </a:rPr>
              <a:t>By Jeanne Acton, UIL and ILPC Journalism Director</a:t>
            </a:r>
          </a:p>
        </p:txBody>
      </p:sp>
      <p:grpSp>
        <p:nvGrpSpPr>
          <p:cNvPr id="179" name="Shape 179"/>
          <p:cNvGrpSpPr/>
          <p:nvPr/>
        </p:nvGrpSpPr>
        <p:grpSpPr>
          <a:xfrm>
            <a:off x="7881934" y="2298699"/>
            <a:ext cx="3417885" cy="3508375"/>
            <a:chOff x="4965" y="1447"/>
            <a:chExt cx="2152" cy="2210"/>
          </a:xfrm>
        </p:grpSpPr>
        <p:sp>
          <p:nvSpPr>
            <p:cNvPr id="180" name="Shape 180"/>
            <p:cNvSpPr/>
            <p:nvPr/>
          </p:nvSpPr>
          <p:spPr>
            <a:xfrm>
              <a:off x="4965" y="1447"/>
              <a:ext cx="2152" cy="221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Questrial"/>
                <a:ea typeface="Questrial"/>
                <a:cs typeface="Questrial"/>
                <a:sym typeface="Questrial"/>
              </a:endParaRPr>
            </a:p>
          </p:txBody>
        </p:sp>
        <p:sp>
          <p:nvSpPr>
            <p:cNvPr id="181" name="Shape 181"/>
            <p:cNvSpPr/>
            <p:nvPr/>
          </p:nvSpPr>
          <p:spPr>
            <a:xfrm>
              <a:off x="4972" y="1455"/>
              <a:ext cx="2124" cy="2195"/>
            </a:xfrm>
            <a:prstGeom prst="ellipse">
              <a:avLst/>
            </a:prstGeom>
            <a:solidFill>
              <a:srgbClr val="FFFF8F"/>
            </a:solidFill>
            <a:ln w="222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chemeClr val="dk1"/>
                </a:solidFill>
                <a:latin typeface="Questrial"/>
                <a:ea typeface="Questrial"/>
                <a:cs typeface="Questrial"/>
                <a:sym typeface="Questrial"/>
              </a:endParaRPr>
            </a:p>
          </p:txBody>
        </p:sp>
        <p:sp>
          <p:nvSpPr>
            <p:cNvPr id="182" name="Shape 182"/>
            <p:cNvSpPr/>
            <p:nvPr/>
          </p:nvSpPr>
          <p:spPr>
            <a:xfrm>
              <a:off x="5720" y="1514"/>
              <a:ext cx="556" cy="385"/>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Intr</a:t>
              </a:r>
            </a:p>
          </p:txBody>
        </p:sp>
        <p:sp>
          <p:nvSpPr>
            <p:cNvPr id="183" name="Shape 183"/>
            <p:cNvSpPr/>
            <p:nvPr/>
          </p:nvSpPr>
          <p:spPr>
            <a:xfrm>
              <a:off x="6163" y="1514"/>
              <a:ext cx="328" cy="385"/>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o:</a:t>
              </a:r>
            </a:p>
          </p:txBody>
        </p:sp>
        <p:sp>
          <p:nvSpPr>
            <p:cNvPr id="184" name="Shape 184"/>
            <p:cNvSpPr/>
            <p:nvPr/>
          </p:nvSpPr>
          <p:spPr>
            <a:xfrm>
              <a:off x="5422" y="1820"/>
              <a:ext cx="398" cy="385"/>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Pr</a:t>
              </a:r>
            </a:p>
          </p:txBody>
        </p:sp>
        <p:sp>
          <p:nvSpPr>
            <p:cNvPr id="185" name="Shape 185"/>
            <p:cNvSpPr/>
            <p:nvPr/>
          </p:nvSpPr>
          <p:spPr>
            <a:xfrm>
              <a:off x="5691" y="1820"/>
              <a:ext cx="1162" cy="93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esent  </a:t>
              </a:r>
            </a:p>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both sides </a:t>
              </a:r>
            </a:p>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of the</a:t>
              </a:r>
            </a:p>
          </p:txBody>
        </p:sp>
        <p:sp>
          <p:nvSpPr>
            <p:cNvPr id="186" name="Shape 186"/>
            <p:cNvSpPr/>
            <p:nvPr/>
          </p:nvSpPr>
          <p:spPr>
            <a:xfrm>
              <a:off x="5436" y="2669"/>
              <a:ext cx="371" cy="385"/>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pr</a:t>
              </a:r>
            </a:p>
          </p:txBody>
        </p:sp>
        <p:sp>
          <p:nvSpPr>
            <p:cNvPr id="187" name="Shape 187"/>
            <p:cNvSpPr/>
            <p:nvPr/>
          </p:nvSpPr>
          <p:spPr>
            <a:xfrm>
              <a:off x="5691" y="2669"/>
              <a:ext cx="1141" cy="385"/>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oblem or</a:t>
              </a:r>
            </a:p>
          </p:txBody>
        </p:sp>
        <p:sp>
          <p:nvSpPr>
            <p:cNvPr id="188" name="Shape 188"/>
            <p:cNvSpPr/>
            <p:nvPr/>
          </p:nvSpPr>
          <p:spPr>
            <a:xfrm>
              <a:off x="5534" y="2969"/>
              <a:ext cx="1182" cy="385"/>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200" b="1" i="0" u="none" strike="noStrike" cap="none">
                  <a:solidFill>
                    <a:srgbClr val="000000"/>
                  </a:solidFill>
                  <a:latin typeface="Times New Roman"/>
                  <a:ea typeface="Times New Roman"/>
                  <a:cs typeface="Times New Roman"/>
                  <a:sym typeface="Times New Roman"/>
                </a:rPr>
                <a:t>situation.</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635616" y="764372"/>
            <a:ext cx="10135673"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a:solidFill>
                  <a:schemeClr val="dk1"/>
                </a:solidFill>
                <a:latin typeface="Questrial"/>
                <a:ea typeface="Questrial"/>
                <a:cs typeface="Questrial"/>
                <a:sym typeface="Questrial"/>
              </a:rPr>
              <a:t>THE “NECK” OF YOUR PERSUASIVE ESSAY</a:t>
            </a:r>
          </a:p>
        </p:txBody>
      </p:sp>
      <p:sp>
        <p:nvSpPr>
          <p:cNvPr id="194" name="Shape 194"/>
          <p:cNvSpPr txBox="1">
            <a:spLocks noGrp="1"/>
          </p:cNvSpPr>
          <p:nvPr>
            <p:ph type="body" idx="1"/>
          </p:nvPr>
        </p:nvSpPr>
        <p:spPr>
          <a:xfrm>
            <a:off x="685800" y="2194559"/>
            <a:ext cx="7028645" cy="4024124"/>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200" b="1" i="0" u="none" strike="noStrike" cap="none" dirty="0">
                <a:solidFill>
                  <a:schemeClr val="dk1"/>
                </a:solidFill>
                <a:latin typeface="Questrial"/>
                <a:ea typeface="Questrial"/>
                <a:cs typeface="Questrial"/>
                <a:sym typeface="Questrial"/>
              </a:rPr>
              <a:t>For example: </a:t>
            </a:r>
          </a:p>
          <a:p>
            <a:pPr marL="0" marR="0" lvl="0" indent="0" algn="l" rtl="0">
              <a:lnSpc>
                <a:spcPct val="90000"/>
              </a:lnSpc>
              <a:spcBef>
                <a:spcPts val="1000"/>
              </a:spcBef>
              <a:buClr>
                <a:srgbClr val="000000"/>
              </a:buClr>
              <a:buSzPct val="25000"/>
              <a:buFont typeface="Arial"/>
              <a:buNone/>
            </a:pPr>
            <a:r>
              <a:rPr lang="en-US" sz="2800" b="0" i="0" u="none" strike="noStrike" cap="none" dirty="0">
                <a:solidFill>
                  <a:srgbClr val="000000"/>
                </a:solidFill>
                <a:latin typeface="Questrial"/>
                <a:ea typeface="Questrial"/>
                <a:cs typeface="Questrial"/>
                <a:sym typeface="Questrial"/>
              </a:rPr>
              <a:t>Students need to take pride in their school and treat it with respect because trash in the hallways is unfair to the custodians, it can cause a safety </a:t>
            </a:r>
            <a:r>
              <a:rPr lang="en-US" sz="2800" b="0" i="0" u="none" strike="noStrike" cap="none" dirty="0" smtClean="0">
                <a:solidFill>
                  <a:srgbClr val="000000"/>
                </a:solidFill>
                <a:latin typeface="Questrial"/>
                <a:ea typeface="Questrial"/>
                <a:cs typeface="Questrial"/>
                <a:sym typeface="Questrial"/>
              </a:rPr>
              <a:t>hazard, </a:t>
            </a:r>
            <a:r>
              <a:rPr lang="en-US" sz="2800" b="0" i="0" u="none" strike="noStrike" cap="none" dirty="0">
                <a:solidFill>
                  <a:srgbClr val="000000"/>
                </a:solidFill>
                <a:latin typeface="Questrial"/>
                <a:ea typeface="Questrial"/>
                <a:cs typeface="Questrial"/>
                <a:sym typeface="Questrial"/>
              </a:rPr>
              <a:t>and a messy school reflects badly on its students and faculty.  </a:t>
            </a:r>
          </a:p>
        </p:txBody>
      </p:sp>
      <p:pic>
        <p:nvPicPr>
          <p:cNvPr id="195" name="Shape 195"/>
          <p:cNvPicPr preferRelativeResize="0"/>
          <p:nvPr/>
        </p:nvPicPr>
        <p:blipFill rotWithShape="1">
          <a:blip r:embed="rId3">
            <a:alphaModFix/>
          </a:blip>
          <a:srcRect/>
          <a:stretch/>
        </p:blipFill>
        <p:spPr>
          <a:xfrm>
            <a:off x="7853965" y="1924318"/>
            <a:ext cx="4648199" cy="1758949"/>
          </a:xfrm>
          <a:prstGeom prst="rect">
            <a:avLst/>
          </a:prstGeom>
          <a:noFill/>
          <a:ln>
            <a:noFill/>
          </a:ln>
        </p:spPr>
      </p:pic>
      <p:sp>
        <p:nvSpPr>
          <p:cNvPr id="196" name="Shape 196"/>
          <p:cNvSpPr/>
          <p:nvPr/>
        </p:nvSpPr>
        <p:spPr>
          <a:xfrm>
            <a:off x="4700789" y="3683269"/>
            <a:ext cx="6593982" cy="369332"/>
          </a:xfrm>
          <a:prstGeom prst="rect">
            <a:avLst/>
          </a:prstGeom>
          <a:noFill/>
          <a:ln>
            <a:noFill/>
          </a:ln>
        </p:spPr>
        <p:txBody>
          <a:bodyPr lIns="91425" tIns="45700" rIns="91425" bIns="45700" anchor="t" anchorCtr="0">
            <a:noAutofit/>
          </a:bodyPr>
          <a:lstStyle/>
          <a:p>
            <a:pPr marL="3657600" marR="0" lvl="8" indent="0" algn="l" rtl="0">
              <a:spcBef>
                <a:spcPts val="0"/>
              </a:spcBef>
              <a:buSzPct val="25000"/>
              <a:buNone/>
            </a:pPr>
            <a:r>
              <a:rPr lang="en-US" sz="1800" b="1" i="0" u="none" strike="noStrike" cap="none" dirty="0">
                <a:solidFill>
                  <a:schemeClr val="dk1"/>
                </a:solidFill>
                <a:latin typeface="Questrial"/>
                <a:ea typeface="Questrial"/>
                <a:cs typeface="Questrial"/>
                <a:sym typeface="Questrial"/>
              </a:rPr>
              <a:t>What is your opinion?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5"/>
                                        </p:tgtEl>
                                        <p:attrNameLst>
                                          <p:attrName>style.visibility</p:attrName>
                                        </p:attrNameLst>
                                      </p:cBhvr>
                                      <p:to>
                                        <p:strVal val="visible"/>
                                      </p:to>
                                    </p:set>
                                    <p:anim calcmode="lin" valueType="num">
                                      <p:cBhvr additive="base">
                                        <p:cTn id="7" dur="500"/>
                                        <p:tgtEl>
                                          <p:spTgt spid="1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028141" y="210582"/>
            <a:ext cx="8610599"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a:solidFill>
                  <a:schemeClr val="dk1"/>
                </a:solidFill>
                <a:latin typeface="Questrial"/>
                <a:ea typeface="Questrial"/>
                <a:cs typeface="Questrial"/>
                <a:sym typeface="Questrial"/>
              </a:rPr>
              <a:t>THE BODY OF YOUR EDITORIAL</a:t>
            </a:r>
          </a:p>
        </p:txBody>
      </p:sp>
      <p:sp>
        <p:nvSpPr>
          <p:cNvPr id="202" name="Shape 202"/>
          <p:cNvSpPr txBox="1">
            <a:spLocks noGrp="1"/>
          </p:cNvSpPr>
          <p:nvPr>
            <p:ph type="body" idx="1"/>
          </p:nvPr>
        </p:nvSpPr>
        <p:spPr>
          <a:xfrm>
            <a:off x="631064" y="1609861"/>
            <a:ext cx="5650339" cy="45719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200" b="1" i="0" u="none" strike="noStrike" cap="none" dirty="0">
                <a:solidFill>
                  <a:schemeClr val="dk1"/>
                </a:solidFill>
                <a:latin typeface="Questrial"/>
                <a:ea typeface="Questrial"/>
                <a:cs typeface="Questrial"/>
                <a:sym typeface="Questrial"/>
              </a:rPr>
              <a:t>Give three reasons why you are taking your stand</a:t>
            </a:r>
            <a:r>
              <a:rPr lang="en-US" sz="2200" b="1" i="0" u="none" strike="noStrike" cap="none" dirty="0" smtClean="0">
                <a:solidFill>
                  <a:schemeClr val="dk1"/>
                </a:solidFill>
                <a:latin typeface="Questrial"/>
                <a:ea typeface="Questrial"/>
                <a:cs typeface="Questrial"/>
                <a:sym typeface="Questrial"/>
              </a:rPr>
              <a:t>. (On STAAR, you would choose your best two.)</a:t>
            </a:r>
          </a:p>
          <a:p>
            <a:pPr marL="0" marR="0" lvl="0" indent="0" algn="l" rtl="0">
              <a:lnSpc>
                <a:spcPct val="90000"/>
              </a:lnSpc>
              <a:spcBef>
                <a:spcPts val="0"/>
              </a:spcBef>
              <a:spcAft>
                <a:spcPts val="0"/>
              </a:spcAft>
              <a:buClr>
                <a:schemeClr val="dk1"/>
              </a:buClr>
              <a:buSzPct val="25000"/>
              <a:buFont typeface="Arial"/>
              <a:buNone/>
            </a:pPr>
            <a:endParaRPr lang="en-US" sz="2200" b="1" i="0" u="none" strike="noStrike" cap="none" dirty="0">
              <a:solidFill>
                <a:schemeClr val="dk1"/>
              </a:solidFill>
              <a:latin typeface="Questrial"/>
              <a:ea typeface="Questrial"/>
              <a:cs typeface="Questrial"/>
              <a:sym typeface="Questrial"/>
            </a:endParaRPr>
          </a:p>
          <a:p>
            <a:pPr marL="228600" marR="0" lvl="0" indent="-228600" algn="l" rtl="0">
              <a:lnSpc>
                <a:spcPct val="90000"/>
              </a:lnSpc>
              <a:spcBef>
                <a:spcPts val="0"/>
              </a:spcBef>
              <a:spcAft>
                <a:spcPts val="0"/>
              </a:spcAft>
              <a:buClr>
                <a:srgbClr val="000000"/>
              </a:buClr>
              <a:buSzPct val="100000"/>
              <a:buFont typeface="Arial Black"/>
              <a:buAutoNum type="arabicPeriod"/>
            </a:pPr>
            <a:r>
              <a:rPr lang="en-US" sz="2200" b="0" i="0" u="none" strike="noStrike" cap="none" dirty="0">
                <a:solidFill>
                  <a:srgbClr val="000000"/>
                </a:solidFill>
                <a:latin typeface="Questrial"/>
                <a:ea typeface="Questrial"/>
                <a:cs typeface="Questrial"/>
                <a:sym typeface="Questrial"/>
              </a:rPr>
              <a:t>First of all, the custodians clean all day long and are some of the hardest working people in the school.</a:t>
            </a:r>
          </a:p>
          <a:p>
            <a:pPr marL="228600" marR="0" lvl="0" indent="-228600" algn="l" rtl="0">
              <a:lnSpc>
                <a:spcPct val="90000"/>
              </a:lnSpc>
              <a:spcBef>
                <a:spcPts val="0"/>
              </a:spcBef>
              <a:spcAft>
                <a:spcPts val="0"/>
              </a:spcAft>
              <a:buClr>
                <a:schemeClr val="dk1"/>
              </a:buClr>
              <a:buSzPct val="25000"/>
              <a:buFont typeface="Arial"/>
              <a:buNone/>
            </a:pPr>
            <a:endParaRPr sz="2200" b="0" i="0" u="none" strike="noStrike" cap="none" dirty="0">
              <a:solidFill>
                <a:srgbClr val="000000"/>
              </a:solidFill>
              <a:latin typeface="Questrial"/>
              <a:ea typeface="Questrial"/>
              <a:cs typeface="Questrial"/>
              <a:sym typeface="Questrial"/>
            </a:endParaRPr>
          </a:p>
          <a:p>
            <a:pPr marL="228600" marR="0" lvl="0" indent="-228600" algn="l" rtl="0">
              <a:lnSpc>
                <a:spcPct val="90000"/>
              </a:lnSpc>
              <a:spcBef>
                <a:spcPts val="0"/>
              </a:spcBef>
              <a:spcAft>
                <a:spcPts val="0"/>
              </a:spcAft>
              <a:buClr>
                <a:srgbClr val="000000"/>
              </a:buClr>
              <a:buSzPct val="25000"/>
              <a:buFont typeface="Arial"/>
              <a:buNone/>
            </a:pPr>
            <a:r>
              <a:rPr lang="en-US" sz="2200" b="0" i="0" u="none" strike="noStrike" cap="none" dirty="0">
                <a:solidFill>
                  <a:srgbClr val="000000"/>
                </a:solidFill>
                <a:latin typeface="Questrial"/>
                <a:ea typeface="Questrial"/>
                <a:cs typeface="Questrial"/>
                <a:sym typeface="Questrial"/>
              </a:rPr>
              <a:t>2. Also, as Ms. Smith has stated many times, trash on the ground is a safety hazard.</a:t>
            </a:r>
          </a:p>
          <a:p>
            <a:pPr marL="228600" marR="0" lvl="0" indent="-228600" algn="l" rtl="0">
              <a:lnSpc>
                <a:spcPct val="90000"/>
              </a:lnSpc>
              <a:spcBef>
                <a:spcPts val="0"/>
              </a:spcBef>
              <a:spcAft>
                <a:spcPts val="0"/>
              </a:spcAft>
              <a:buClr>
                <a:schemeClr val="dk1"/>
              </a:buClr>
              <a:buSzPct val="25000"/>
              <a:buFont typeface="Arial"/>
              <a:buNone/>
            </a:pPr>
            <a:endParaRPr sz="2200" b="0" i="0" u="none" strike="noStrike" cap="none" dirty="0">
              <a:solidFill>
                <a:srgbClr val="000000"/>
              </a:solidFill>
              <a:latin typeface="Questrial"/>
              <a:ea typeface="Questrial"/>
              <a:cs typeface="Questrial"/>
              <a:sym typeface="Questrial"/>
            </a:endParaRPr>
          </a:p>
          <a:p>
            <a:pPr marL="228600" marR="0" lvl="0" indent="-228600" algn="l" rtl="0">
              <a:lnSpc>
                <a:spcPct val="90000"/>
              </a:lnSpc>
              <a:spcBef>
                <a:spcPts val="0"/>
              </a:spcBef>
              <a:spcAft>
                <a:spcPts val="0"/>
              </a:spcAft>
              <a:buClr>
                <a:srgbClr val="000000"/>
              </a:buClr>
              <a:buSzPct val="25000"/>
              <a:buFont typeface="Arial"/>
              <a:buNone/>
            </a:pPr>
            <a:r>
              <a:rPr lang="en-US" sz="2200" b="0" i="0" u="none" strike="noStrike" cap="none" dirty="0">
                <a:solidFill>
                  <a:srgbClr val="000000"/>
                </a:solidFill>
                <a:latin typeface="Questrial"/>
                <a:ea typeface="Questrial"/>
                <a:cs typeface="Questrial"/>
                <a:sym typeface="Questrial"/>
              </a:rPr>
              <a:t>3. Finally, a school that</a:t>
            </a:r>
          </a:p>
          <a:p>
            <a:pPr marL="228600" marR="0" lvl="0" indent="-228600" algn="l" rtl="0">
              <a:lnSpc>
                <a:spcPct val="90000"/>
              </a:lnSpc>
              <a:spcBef>
                <a:spcPts val="0"/>
              </a:spcBef>
              <a:buClr>
                <a:srgbClr val="000000"/>
              </a:buClr>
              <a:buSzPct val="25000"/>
              <a:buFont typeface="Arial"/>
              <a:buNone/>
            </a:pPr>
            <a:r>
              <a:rPr lang="en-US" sz="2200" b="0" i="0" u="none" strike="noStrike" cap="none" dirty="0">
                <a:solidFill>
                  <a:srgbClr val="000000"/>
                </a:solidFill>
                <a:latin typeface="Questrial"/>
                <a:ea typeface="Questrial"/>
                <a:cs typeface="Questrial"/>
                <a:sym typeface="Questrial"/>
              </a:rPr>
              <a:t>	is not clean reflects badly on its students and faculty.</a:t>
            </a:r>
          </a:p>
        </p:txBody>
      </p:sp>
      <p:pic>
        <p:nvPicPr>
          <p:cNvPr id="203" name="Shape 203"/>
          <p:cNvPicPr preferRelativeResize="0"/>
          <p:nvPr/>
        </p:nvPicPr>
        <p:blipFill rotWithShape="1">
          <a:blip r:embed="rId3">
            <a:alphaModFix/>
          </a:blip>
          <a:srcRect/>
          <a:stretch/>
        </p:blipFill>
        <p:spPr>
          <a:xfrm>
            <a:off x="6818292" y="1394138"/>
            <a:ext cx="4381500" cy="52577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500"/>
                                        <p:tgtEl>
                                          <p:spTgt spid="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685800" y="764372"/>
            <a:ext cx="9359720"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a:solidFill>
                  <a:schemeClr val="dk1"/>
                </a:solidFill>
                <a:latin typeface="Questrial"/>
                <a:ea typeface="Questrial"/>
                <a:cs typeface="Questrial"/>
                <a:sym typeface="Questrial"/>
              </a:rPr>
              <a:t>THE ARMS OF THE EDITORIAL </a:t>
            </a:r>
            <a:br>
              <a:rPr lang="en-US" sz="4000" b="1" i="0" u="none" strike="noStrike" cap="none">
                <a:solidFill>
                  <a:schemeClr val="dk1"/>
                </a:solidFill>
                <a:latin typeface="Questrial"/>
                <a:ea typeface="Questrial"/>
                <a:cs typeface="Questrial"/>
                <a:sym typeface="Questrial"/>
              </a:rPr>
            </a:br>
            <a:r>
              <a:rPr lang="en-US" sz="2800" b="1" i="1" u="none" strike="noStrike" cap="none">
                <a:solidFill>
                  <a:schemeClr val="dk1"/>
                </a:solidFill>
                <a:latin typeface="Questrial"/>
                <a:ea typeface="Questrial"/>
                <a:cs typeface="Questrial"/>
                <a:sym typeface="Questrial"/>
              </a:rPr>
              <a:t>(PART OF YOUR BODY PARAGRAPHS)</a:t>
            </a:r>
          </a:p>
        </p:txBody>
      </p:sp>
      <p:sp>
        <p:nvSpPr>
          <p:cNvPr id="209" name="Shape 209"/>
          <p:cNvSpPr txBox="1">
            <a:spLocks noGrp="1"/>
          </p:cNvSpPr>
          <p:nvPr>
            <p:ph type="body" idx="1"/>
          </p:nvPr>
        </p:nvSpPr>
        <p:spPr>
          <a:xfrm>
            <a:off x="685800" y="2194559"/>
            <a:ext cx="9192295" cy="402412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400" b="1" i="0" u="none" strike="noStrike" cap="none">
                <a:solidFill>
                  <a:schemeClr val="dk1"/>
                </a:solidFill>
                <a:latin typeface="Questrial"/>
                <a:ea typeface="Questrial"/>
                <a:cs typeface="Questrial"/>
                <a:sym typeface="Questrial"/>
              </a:rPr>
              <a:t>Support your arguments with evidence and examples. </a:t>
            </a:r>
          </a:p>
          <a:p>
            <a:pPr marL="228600" marR="0" lvl="0" indent="-228600" algn="l" rtl="0">
              <a:lnSpc>
                <a:spcPct val="90000"/>
              </a:lnSpc>
              <a:spcBef>
                <a:spcPts val="0"/>
              </a:spcBef>
              <a:spcAft>
                <a:spcPts val="0"/>
              </a:spcAft>
              <a:buClr>
                <a:schemeClr val="dk1"/>
              </a:buClr>
              <a:buSzPct val="25000"/>
              <a:buFont typeface="Arial"/>
              <a:buNone/>
            </a:pPr>
            <a:endParaRPr sz="2400" b="1" i="1" u="none" strike="noStrike" cap="none">
              <a:solidFill>
                <a:srgbClr val="000000"/>
              </a:solidFill>
              <a:latin typeface="Questrial"/>
              <a:ea typeface="Questrial"/>
              <a:cs typeface="Questrial"/>
              <a:sym typeface="Questrial"/>
            </a:endParaRPr>
          </a:p>
          <a:p>
            <a:pPr marL="0" marR="0" lvl="0" indent="0" algn="l" rtl="0">
              <a:lnSpc>
                <a:spcPct val="90000"/>
              </a:lnSpc>
              <a:spcBef>
                <a:spcPts val="1000"/>
              </a:spcBef>
              <a:spcAft>
                <a:spcPts val="0"/>
              </a:spcAft>
              <a:buClr>
                <a:schemeClr val="dk1"/>
              </a:buClr>
              <a:buSzPct val="25000"/>
              <a:buFont typeface="Arial"/>
              <a:buNone/>
            </a:pPr>
            <a:r>
              <a:rPr lang="en-US" sz="2400" b="1" i="1" u="none" strike="noStrike" cap="none">
                <a:solidFill>
                  <a:schemeClr val="dk1"/>
                </a:solidFill>
                <a:latin typeface="Questrial"/>
                <a:ea typeface="Questrial"/>
                <a:cs typeface="Questrial"/>
                <a:sym typeface="Questrial"/>
              </a:rPr>
              <a:t>Also, as our principal has stated many times, trash on the ground is a safety hazard.  </a:t>
            </a:r>
            <a:r>
              <a:rPr lang="en-US" sz="2400" b="0" i="0" u="none" strike="noStrike" cap="none">
                <a:solidFill>
                  <a:schemeClr val="dk1"/>
                </a:solidFill>
                <a:latin typeface="Questrial"/>
                <a:ea typeface="Questrial"/>
                <a:cs typeface="Questrial"/>
                <a:sym typeface="Questrial"/>
              </a:rPr>
              <a:t>Many students and teachers have complained about slipping on ketchup packets, tator tots, and other foods smeared on the ground.  In fact, in Chicago, two separate women have filed lawsuits against Kroger Grocery Stores for injuries they received from slipping on grapes.  Faculty members or students could easily slip and fall at our school, which could result in costly lawsuits.</a:t>
            </a:r>
          </a:p>
          <a:p>
            <a:pPr marL="228600" marR="0" lvl="0" indent="-228600" algn="l" rtl="0">
              <a:lnSpc>
                <a:spcPct val="90000"/>
              </a:lnSpc>
              <a:spcBef>
                <a:spcPts val="1200"/>
              </a:spcBef>
              <a:buClr>
                <a:schemeClr val="dk1"/>
              </a:buClr>
              <a:buSzPct val="25000"/>
              <a:buFont typeface="Arial"/>
              <a:buNone/>
            </a:pPr>
            <a:endParaRPr sz="2400" b="0" i="0" u="none" strike="noStrike" cap="none">
              <a:solidFill>
                <a:srgbClr val="000000"/>
              </a:solidFill>
              <a:latin typeface="Questrial"/>
              <a:ea typeface="Questrial"/>
              <a:cs typeface="Questrial"/>
              <a:sym typeface="Questrial"/>
            </a:endParaRPr>
          </a:p>
        </p:txBody>
      </p:sp>
      <p:pic>
        <p:nvPicPr>
          <p:cNvPr id="210" name="Shape 210"/>
          <p:cNvPicPr preferRelativeResize="0"/>
          <p:nvPr/>
        </p:nvPicPr>
        <p:blipFill rotWithShape="1">
          <a:blip r:embed="rId3">
            <a:alphaModFix/>
          </a:blip>
          <a:srcRect/>
          <a:stretch/>
        </p:blipFill>
        <p:spPr>
          <a:xfrm>
            <a:off x="10250307" y="-425002"/>
            <a:ext cx="1243012" cy="7010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animEffect transition="in" filter="fade">
                                      <p:cBhvr>
                                        <p:cTn id="7" dur="5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1065725" y="918919"/>
            <a:ext cx="9089265"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dirty="0">
                <a:solidFill>
                  <a:schemeClr val="dk1"/>
                </a:solidFill>
                <a:latin typeface="Questrial"/>
                <a:ea typeface="Questrial"/>
                <a:cs typeface="Questrial"/>
                <a:sym typeface="Questrial"/>
              </a:rPr>
              <a:t>THE OTHER ARM OF THE EDITORIAL </a:t>
            </a:r>
            <a:br>
              <a:rPr lang="en-US" sz="4000" b="1" i="0" u="none" strike="noStrike" cap="none" dirty="0">
                <a:solidFill>
                  <a:schemeClr val="dk1"/>
                </a:solidFill>
                <a:latin typeface="Questrial"/>
                <a:ea typeface="Questrial"/>
                <a:cs typeface="Questrial"/>
                <a:sym typeface="Questrial"/>
              </a:rPr>
            </a:br>
            <a:r>
              <a:rPr lang="en-US" sz="2400" b="1" i="0" u="none" strike="noStrike" cap="none" dirty="0">
                <a:solidFill>
                  <a:schemeClr val="dk1"/>
                </a:solidFill>
                <a:latin typeface="Questrial"/>
                <a:ea typeface="Questrial"/>
                <a:cs typeface="Questrial"/>
                <a:sym typeface="Questrial"/>
              </a:rPr>
              <a:t>(OR A </a:t>
            </a:r>
            <a:r>
              <a:rPr lang="en-US" sz="2400" b="1" i="0" u="none" strike="noStrike" cap="none" dirty="0" smtClean="0">
                <a:solidFill>
                  <a:schemeClr val="dk1"/>
                </a:solidFill>
                <a:latin typeface="Questrial"/>
                <a:ea typeface="Questrial"/>
                <a:cs typeface="Questrial"/>
                <a:sym typeface="Questrial"/>
              </a:rPr>
              <a:t>LEG, </a:t>
            </a:r>
            <a:r>
              <a:rPr lang="en-US" sz="2400" b="1" i="0" u="none" strike="noStrike" cap="none" dirty="0">
                <a:solidFill>
                  <a:schemeClr val="dk1"/>
                </a:solidFill>
                <a:latin typeface="Questrial"/>
                <a:ea typeface="Questrial"/>
                <a:cs typeface="Questrial"/>
                <a:sym typeface="Questrial"/>
              </a:rPr>
              <a:t>DEPENDING ON HOW YOU DO IT)</a:t>
            </a:r>
          </a:p>
        </p:txBody>
      </p:sp>
      <p:sp>
        <p:nvSpPr>
          <p:cNvPr id="216" name="Shape 216"/>
          <p:cNvSpPr txBox="1">
            <a:spLocks noGrp="1"/>
          </p:cNvSpPr>
          <p:nvPr>
            <p:ph type="body" idx="1"/>
          </p:nvPr>
        </p:nvSpPr>
        <p:spPr>
          <a:xfrm>
            <a:off x="772731" y="2211947"/>
            <a:ext cx="9259908" cy="4024124"/>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800" b="1" i="0" u="none" strike="noStrike" cap="none" dirty="0">
                <a:solidFill>
                  <a:schemeClr val="dk1"/>
                </a:solidFill>
                <a:latin typeface="Questrial"/>
                <a:ea typeface="Questrial"/>
                <a:cs typeface="Questrial"/>
                <a:sym typeface="Questrial"/>
              </a:rPr>
              <a:t>Opposing viewpoints are rebutted. You shut down the opposition.</a:t>
            </a:r>
          </a:p>
          <a:p>
            <a:pPr marL="0" marR="0" lvl="0" indent="0" algn="l" rtl="0">
              <a:lnSpc>
                <a:spcPct val="90000"/>
              </a:lnSpc>
              <a:spcBef>
                <a:spcPts val="1000"/>
              </a:spcBef>
              <a:buClr>
                <a:srgbClr val="000000"/>
              </a:buClr>
              <a:buSzPct val="25000"/>
              <a:buFont typeface="Arial"/>
              <a:buNone/>
            </a:pPr>
            <a:r>
              <a:rPr lang="en-US" sz="2800" b="0" i="0" u="none" strike="noStrike" cap="none" dirty="0">
                <a:solidFill>
                  <a:srgbClr val="000000"/>
                </a:solidFill>
                <a:latin typeface="Questrial"/>
                <a:ea typeface="Questrial"/>
                <a:cs typeface="Questrial"/>
                <a:sym typeface="Questrial"/>
              </a:rPr>
              <a:t>Some people think that it’s the </a:t>
            </a:r>
            <a:r>
              <a:rPr lang="en-US" sz="2800" b="0" i="0" u="none" strike="noStrike" cap="none" dirty="0" smtClean="0">
                <a:solidFill>
                  <a:srgbClr val="000000"/>
                </a:solidFill>
                <a:latin typeface="Questrial"/>
                <a:ea typeface="Questrial"/>
                <a:cs typeface="Questrial"/>
                <a:sym typeface="Questrial"/>
              </a:rPr>
              <a:t>custodians’ </a:t>
            </a:r>
            <a:r>
              <a:rPr lang="en-US" sz="2800" b="0" i="0" u="none" strike="noStrike" cap="none" dirty="0">
                <a:solidFill>
                  <a:srgbClr val="000000"/>
                </a:solidFill>
                <a:latin typeface="Questrial"/>
                <a:ea typeface="Questrial"/>
                <a:cs typeface="Questrial"/>
                <a:sym typeface="Questrial"/>
              </a:rPr>
              <a:t>job to pick up trash. However, a custodian’s job involves much more than cleaning. They have to maintain the building. If they are swamped with having to clean up </a:t>
            </a:r>
            <a:r>
              <a:rPr lang="en-US" sz="2800" b="0" i="0" u="none" strike="noStrike" cap="none" dirty="0" smtClean="0">
                <a:solidFill>
                  <a:srgbClr val="000000"/>
                </a:solidFill>
                <a:latin typeface="Questrial"/>
                <a:ea typeface="Questrial"/>
                <a:cs typeface="Questrial"/>
                <a:sym typeface="Questrial"/>
              </a:rPr>
              <a:t>students’ </a:t>
            </a:r>
            <a:r>
              <a:rPr lang="en-US" sz="2800" b="0" i="0" u="none" strike="noStrike" cap="none" dirty="0">
                <a:solidFill>
                  <a:srgbClr val="000000"/>
                </a:solidFill>
                <a:latin typeface="Questrial"/>
                <a:ea typeface="Questrial"/>
                <a:cs typeface="Questrial"/>
                <a:sym typeface="Questrial"/>
              </a:rPr>
              <a:t>trash, they can’t do other things like change light bulbs in classrooms, move </a:t>
            </a:r>
            <a:r>
              <a:rPr lang="en-US" sz="2800" b="0" i="0" u="none" strike="noStrike" cap="none" dirty="0" smtClean="0">
                <a:solidFill>
                  <a:srgbClr val="000000"/>
                </a:solidFill>
                <a:latin typeface="Questrial"/>
                <a:ea typeface="Questrial"/>
                <a:cs typeface="Questrial"/>
                <a:sym typeface="Questrial"/>
              </a:rPr>
              <a:t>furniture, paint, and ensure conditions are safe for students and teachers alike.</a:t>
            </a:r>
            <a:endParaRPr lang="en-US" sz="2800" b="0" i="0" u="none" strike="noStrike" cap="none" dirty="0">
              <a:solidFill>
                <a:srgbClr val="000000"/>
              </a:solidFill>
              <a:latin typeface="Questrial"/>
              <a:ea typeface="Questrial"/>
              <a:cs typeface="Questrial"/>
              <a:sym typeface="Questrial"/>
            </a:endParaRPr>
          </a:p>
        </p:txBody>
      </p:sp>
      <p:pic>
        <p:nvPicPr>
          <p:cNvPr id="217" name="Shape 217"/>
          <p:cNvPicPr preferRelativeResize="0"/>
          <p:nvPr/>
        </p:nvPicPr>
        <p:blipFill rotWithShape="1">
          <a:blip r:embed="rId3">
            <a:alphaModFix/>
          </a:blip>
          <a:srcRect/>
          <a:stretch/>
        </p:blipFill>
        <p:spPr>
          <a:xfrm>
            <a:off x="10264461" y="-1341550"/>
            <a:ext cx="1293253" cy="804690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animEffect transition="in" filter="fade">
                                      <p:cBhvr>
                                        <p:cTn id="7" dur="5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47731" y="1163617"/>
            <a:ext cx="8397025" cy="1293027"/>
          </a:xfrm>
          <a:prstGeom prst="rect">
            <a:avLst/>
          </a:prstGeom>
          <a:noFill/>
          <a:ln>
            <a:noFill/>
          </a:ln>
        </p:spPr>
        <p:txBody>
          <a:bodyPr lIns="91425" tIns="45700" rIns="91425" bIns="45700" anchor="ctr" anchorCtr="0">
            <a:noAutofit/>
          </a:bodyPr>
          <a:lstStyle/>
          <a:p>
            <a:pPr marL="0" marR="0" lvl="0" indent="0" algn="r" rtl="0">
              <a:lnSpc>
                <a:spcPct val="90000"/>
              </a:lnSpc>
              <a:spcBef>
                <a:spcPts val="0"/>
              </a:spcBef>
              <a:buClr>
                <a:schemeClr val="dk1"/>
              </a:buClr>
              <a:buSzPct val="25000"/>
              <a:buFont typeface="Questrial"/>
              <a:buNone/>
            </a:pPr>
            <a:r>
              <a:rPr lang="en-US" sz="4000" b="1" i="0" u="none" strike="noStrike" cap="none" dirty="0" smtClean="0">
                <a:solidFill>
                  <a:schemeClr val="dk1"/>
                </a:solidFill>
                <a:latin typeface="Questrial"/>
                <a:ea typeface="Questrial"/>
                <a:cs typeface="Questrial"/>
                <a:sym typeface="Questrial"/>
              </a:rPr>
              <a:t>THE </a:t>
            </a:r>
            <a:r>
              <a:rPr lang="en-US" sz="4000" b="1" i="0" u="none" strike="noStrike" cap="none" dirty="0">
                <a:solidFill>
                  <a:schemeClr val="dk1"/>
                </a:solidFill>
                <a:latin typeface="Questrial"/>
                <a:ea typeface="Questrial"/>
                <a:cs typeface="Questrial"/>
                <a:sym typeface="Questrial"/>
              </a:rPr>
              <a:t>LEG OF THE EDITORIAL</a:t>
            </a:r>
          </a:p>
        </p:txBody>
      </p:sp>
      <p:sp>
        <p:nvSpPr>
          <p:cNvPr id="223" name="Shape 223"/>
          <p:cNvSpPr txBox="1">
            <a:spLocks noGrp="1"/>
          </p:cNvSpPr>
          <p:nvPr>
            <p:ph type="body" idx="1"/>
          </p:nvPr>
        </p:nvSpPr>
        <p:spPr>
          <a:xfrm>
            <a:off x="788831" y="2555166"/>
            <a:ext cx="7904407" cy="3543207"/>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buClr>
                <a:srgbClr val="000000"/>
              </a:buClr>
              <a:buSzPct val="25000"/>
              <a:buFont typeface="Arial"/>
              <a:buNone/>
            </a:pPr>
            <a:r>
              <a:rPr lang="en-US" sz="3740" b="0" i="0" u="none" strike="noStrike" cap="none" dirty="0">
                <a:solidFill>
                  <a:srgbClr val="000000"/>
                </a:solidFill>
                <a:latin typeface="Questrial"/>
                <a:ea typeface="Questrial"/>
                <a:cs typeface="Questrial"/>
                <a:sym typeface="Questrial"/>
              </a:rPr>
              <a:t>Students need to take a more active role in helping to maintain the </a:t>
            </a:r>
            <a:r>
              <a:rPr lang="en-US" sz="3740" b="0" i="0" u="none" strike="noStrike" cap="none" dirty="0" smtClean="0">
                <a:solidFill>
                  <a:srgbClr val="000000"/>
                </a:solidFill>
                <a:latin typeface="Questrial"/>
                <a:ea typeface="Questrial"/>
                <a:cs typeface="Questrial"/>
                <a:sym typeface="Questrial"/>
              </a:rPr>
              <a:t>school’s </a:t>
            </a:r>
            <a:r>
              <a:rPr lang="en-US" sz="3740" b="0" i="0" u="none" strike="noStrike" cap="none" dirty="0">
                <a:solidFill>
                  <a:srgbClr val="000000"/>
                </a:solidFill>
                <a:latin typeface="Questrial"/>
                <a:ea typeface="Questrial"/>
                <a:cs typeface="Questrial"/>
                <a:sym typeface="Questrial"/>
              </a:rPr>
              <a:t>appearance. Students should encourage one another to be both responsible and respectful by cleaning up after themselves.</a:t>
            </a:r>
          </a:p>
        </p:txBody>
      </p:sp>
      <p:pic>
        <p:nvPicPr>
          <p:cNvPr id="224" name="Shape 224"/>
          <p:cNvPicPr preferRelativeResize="0"/>
          <p:nvPr/>
        </p:nvPicPr>
        <p:blipFill rotWithShape="1">
          <a:blip r:embed="rId3">
            <a:alphaModFix/>
          </a:blip>
          <a:srcRect/>
          <a:stretch/>
        </p:blipFill>
        <p:spPr>
          <a:xfrm>
            <a:off x="8817735" y="764372"/>
            <a:ext cx="3208337" cy="53339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fade">
                                      <p:cBhvr>
                                        <p:cTn id="7"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rgbClr val="000000"/>
      </a:dk1>
      <a:lt1>
        <a:srgbClr val="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3288</TotalTime>
  <Words>525</Words>
  <Application>Microsoft Office PowerPoint</Application>
  <PresentationFormat>Custom</PresentationFormat>
  <Paragraphs>43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Arial Black</vt:lpstr>
      <vt:lpstr>Questrial</vt:lpstr>
      <vt:lpstr>Vapor Trail</vt:lpstr>
      <vt:lpstr>THE PERSUASIVE ESSAY</vt:lpstr>
      <vt:lpstr>WHAT IS A PERSUASIVE ESSAY?</vt:lpstr>
      <vt:lpstr>PERSUASIVE WRITING USING THE ROBOT MAN STRUCTURE</vt:lpstr>
      <vt:lpstr>SAMPLE EDITORIAL THAT USES THE ROBOT MAN STRUCTURE</vt:lpstr>
      <vt:lpstr>THE “NECK” OF YOUR PERSUASIVE ESSAY</vt:lpstr>
      <vt:lpstr>THE BODY OF YOUR EDITORIAL</vt:lpstr>
      <vt:lpstr>THE ARMS OF THE EDITORIAL  (PART OF YOUR BODY PARAGRAPHS)</vt:lpstr>
      <vt:lpstr>THE OTHER ARM OF THE EDITORIAL  (OR A LEG, DEPENDING ON HOW YOU DO IT)</vt:lpstr>
      <vt:lpstr>THE LEG OF THE EDITORIAL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&amp; REMINDERS</dc:title>
  <dc:creator>Whitney Shumate</dc:creator>
  <cp:lastModifiedBy>aisd</cp:lastModifiedBy>
  <cp:revision>10</cp:revision>
  <dcterms:modified xsi:type="dcterms:W3CDTF">2016-10-18T21:30:34Z</dcterms:modified>
</cp:coreProperties>
</file>